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3"/>
  </p:notesMasterIdLst>
  <p:sldIdLst>
    <p:sldId id="256" r:id="rId2"/>
    <p:sldId id="259" r:id="rId3"/>
    <p:sldId id="268" r:id="rId4"/>
    <p:sldId id="269" r:id="rId5"/>
    <p:sldId id="270" r:id="rId6"/>
    <p:sldId id="271" r:id="rId7"/>
    <p:sldId id="272" r:id="rId8"/>
    <p:sldId id="264" r:id="rId9"/>
    <p:sldId id="267" r:id="rId10"/>
    <p:sldId id="263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60"/>
  </p:normalViewPr>
  <p:slideViewPr>
    <p:cSldViewPr snapToGrid="0">
      <p:cViewPr varScale="1">
        <p:scale>
          <a:sx n="81" d="100"/>
          <a:sy n="81" d="100"/>
        </p:scale>
        <p:origin x="-568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D1F6A2-10DF-4228-9509-B49A96FEE66B}" type="doc">
      <dgm:prSet loTypeId="urn:microsoft.com/office/officeart/2005/8/layout/orgChart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280F837-C03A-4F93-B6DE-488D90143EE3}">
      <dgm:prSet phldrT="[Text]" custT="1"/>
      <dgm:spPr/>
      <dgm:t>
        <a:bodyPr/>
        <a:lstStyle/>
        <a:p>
          <a:r>
            <a:rPr lang="en-US" sz="5000" dirty="0" smtClean="0"/>
            <a:t>HAWKS</a:t>
          </a:r>
          <a:endParaRPr lang="en-US" sz="5000" dirty="0"/>
        </a:p>
      </dgm:t>
    </dgm:pt>
    <dgm:pt modelId="{9E5F40C9-2F22-4F74-8F9C-05559C690E91}" type="parTrans" cxnId="{605B23E0-3FDF-41B3-B79A-FF0789528622}">
      <dgm:prSet/>
      <dgm:spPr/>
      <dgm:t>
        <a:bodyPr/>
        <a:lstStyle/>
        <a:p>
          <a:endParaRPr lang="en-US"/>
        </a:p>
      </dgm:t>
    </dgm:pt>
    <dgm:pt modelId="{8A4F17E8-C74E-42D8-A2C8-DA6BEF06840A}" type="sibTrans" cxnId="{605B23E0-3FDF-41B3-B79A-FF0789528622}">
      <dgm:prSet/>
      <dgm:spPr/>
      <dgm:t>
        <a:bodyPr/>
        <a:lstStyle/>
        <a:p>
          <a:endParaRPr lang="en-US"/>
        </a:p>
      </dgm:t>
    </dgm:pt>
    <dgm:pt modelId="{67638B77-2E56-4FDD-B9C4-28AE16CB7764}">
      <dgm:prSet phldrT="[Text]" custT="1"/>
      <dgm:spPr/>
      <dgm:t>
        <a:bodyPr/>
        <a:lstStyle/>
        <a:p>
          <a:r>
            <a:rPr lang="en-US" sz="2800" dirty="0" smtClean="0">
              <a:solidFill>
                <a:schemeClr val="bg1"/>
              </a:solidFill>
            </a:rPr>
            <a:t>Drone Movement</a:t>
          </a:r>
          <a:endParaRPr lang="en-US" sz="2800" dirty="0">
            <a:solidFill>
              <a:schemeClr val="bg1"/>
            </a:solidFill>
          </a:endParaRPr>
        </a:p>
      </dgm:t>
    </dgm:pt>
    <dgm:pt modelId="{561748DC-7F50-4BF0-9726-250A14A45CB0}" type="parTrans" cxnId="{E623F622-C117-4D2B-86C7-E8293EE3D4D6}">
      <dgm:prSet/>
      <dgm:spPr/>
      <dgm:t>
        <a:bodyPr/>
        <a:lstStyle/>
        <a:p>
          <a:endParaRPr lang="en-US"/>
        </a:p>
      </dgm:t>
    </dgm:pt>
    <dgm:pt modelId="{DD3EDFBB-686F-4A98-B214-6588522BDE37}" type="sibTrans" cxnId="{E623F622-C117-4D2B-86C7-E8293EE3D4D6}">
      <dgm:prSet/>
      <dgm:spPr/>
      <dgm:t>
        <a:bodyPr/>
        <a:lstStyle/>
        <a:p>
          <a:endParaRPr lang="en-US"/>
        </a:p>
      </dgm:t>
    </dgm:pt>
    <dgm:pt modelId="{AF77F2A9-CB36-4218-BF61-EFDD65F62B78}">
      <dgm:prSet phldrT="[Text]" custT="1"/>
      <dgm:spPr/>
      <dgm:t>
        <a:bodyPr/>
        <a:lstStyle/>
        <a:p>
          <a:r>
            <a:rPr lang="en-US" sz="2800" dirty="0" smtClean="0">
              <a:solidFill>
                <a:schemeClr val="bg1"/>
              </a:solidFill>
            </a:rPr>
            <a:t>Cross Device Communication</a:t>
          </a:r>
          <a:endParaRPr lang="en-US" sz="2800" dirty="0">
            <a:solidFill>
              <a:schemeClr val="bg1"/>
            </a:solidFill>
          </a:endParaRPr>
        </a:p>
      </dgm:t>
    </dgm:pt>
    <dgm:pt modelId="{421E213F-E96B-428A-AC8E-622BAF413CC3}" type="parTrans" cxnId="{FB70173A-5E43-4251-9273-A91BF484F3CF}">
      <dgm:prSet/>
      <dgm:spPr/>
      <dgm:t>
        <a:bodyPr/>
        <a:lstStyle/>
        <a:p>
          <a:endParaRPr lang="en-US"/>
        </a:p>
      </dgm:t>
    </dgm:pt>
    <dgm:pt modelId="{9423C367-7358-48C8-9527-F1893876F3DC}" type="sibTrans" cxnId="{FB70173A-5E43-4251-9273-A91BF484F3CF}">
      <dgm:prSet/>
      <dgm:spPr/>
      <dgm:t>
        <a:bodyPr/>
        <a:lstStyle/>
        <a:p>
          <a:endParaRPr lang="en-US"/>
        </a:p>
      </dgm:t>
    </dgm:pt>
    <dgm:pt modelId="{B2A6D2FF-6FDA-4F9B-B91E-D6AEB5E20A46}">
      <dgm:prSet phldrT="[Text]" custT="1"/>
      <dgm:spPr/>
      <dgm:t>
        <a:bodyPr/>
        <a:lstStyle/>
        <a:p>
          <a:r>
            <a:rPr lang="en-US" sz="2800" dirty="0" smtClean="0">
              <a:solidFill>
                <a:schemeClr val="bg1"/>
              </a:solidFill>
            </a:rPr>
            <a:t>Android Application</a:t>
          </a:r>
          <a:endParaRPr lang="en-US" sz="2800" dirty="0">
            <a:solidFill>
              <a:schemeClr val="bg1"/>
            </a:solidFill>
          </a:endParaRPr>
        </a:p>
      </dgm:t>
    </dgm:pt>
    <dgm:pt modelId="{284D102F-6903-44C0-B341-4A74D3FE8023}" type="parTrans" cxnId="{E7B21067-5AC4-4C01-BAE2-04D4E72358D5}">
      <dgm:prSet/>
      <dgm:spPr/>
      <dgm:t>
        <a:bodyPr/>
        <a:lstStyle/>
        <a:p>
          <a:endParaRPr lang="en-US"/>
        </a:p>
      </dgm:t>
    </dgm:pt>
    <dgm:pt modelId="{73A04D5D-0DE5-4FC4-8206-EABAB39AB7AB}" type="sibTrans" cxnId="{E7B21067-5AC4-4C01-BAE2-04D4E72358D5}">
      <dgm:prSet/>
      <dgm:spPr/>
      <dgm:t>
        <a:bodyPr/>
        <a:lstStyle/>
        <a:p>
          <a:endParaRPr lang="en-US"/>
        </a:p>
      </dgm:t>
    </dgm:pt>
    <dgm:pt modelId="{7CABC7B1-5AB1-4E75-B1C1-BE6125B85229}">
      <dgm:prSet phldrT="[Text]" custT="1"/>
      <dgm:spPr/>
      <dgm:t>
        <a:bodyPr/>
        <a:lstStyle/>
        <a:p>
          <a:r>
            <a:rPr lang="en-US" sz="2400" dirty="0" smtClean="0">
              <a:solidFill>
                <a:schemeClr val="bg1"/>
              </a:solidFill>
            </a:rPr>
            <a:t>Amy Lin</a:t>
          </a:r>
          <a:endParaRPr lang="en-US" sz="2400" dirty="0">
            <a:solidFill>
              <a:schemeClr val="bg1"/>
            </a:solidFill>
          </a:endParaRPr>
        </a:p>
      </dgm:t>
    </dgm:pt>
    <dgm:pt modelId="{8F7EF134-B2BE-4A30-9550-5DDC1F493057}" type="parTrans" cxnId="{AED33144-F136-4E8D-97A9-0AEA722A038D}">
      <dgm:prSet/>
      <dgm:spPr/>
      <dgm:t>
        <a:bodyPr/>
        <a:lstStyle/>
        <a:p>
          <a:endParaRPr lang="en-US"/>
        </a:p>
      </dgm:t>
    </dgm:pt>
    <dgm:pt modelId="{6716B9E1-21CF-45C6-B562-999B6A3110FB}" type="sibTrans" cxnId="{AED33144-F136-4E8D-97A9-0AEA722A038D}">
      <dgm:prSet/>
      <dgm:spPr/>
      <dgm:t>
        <a:bodyPr/>
        <a:lstStyle/>
        <a:p>
          <a:endParaRPr lang="en-US"/>
        </a:p>
      </dgm:t>
    </dgm:pt>
    <dgm:pt modelId="{CD16570F-6BC0-4502-9297-3B23973450D5}">
      <dgm:prSet phldrT="[Text]" custT="1"/>
      <dgm:spPr/>
      <dgm:t>
        <a:bodyPr/>
        <a:lstStyle/>
        <a:p>
          <a:r>
            <a:rPr lang="en-US" sz="2400" dirty="0" smtClean="0">
              <a:solidFill>
                <a:schemeClr val="bg1"/>
              </a:solidFill>
            </a:rPr>
            <a:t>Eric Chiang</a:t>
          </a:r>
          <a:endParaRPr lang="en-US" sz="2400" dirty="0">
            <a:solidFill>
              <a:schemeClr val="bg1"/>
            </a:solidFill>
          </a:endParaRPr>
        </a:p>
      </dgm:t>
    </dgm:pt>
    <dgm:pt modelId="{4439F30B-D838-42B9-9E09-CA6A63AA1FCE}" type="parTrans" cxnId="{54BCBDE2-D47F-4E10-93BB-EB588583A7F9}">
      <dgm:prSet/>
      <dgm:spPr/>
      <dgm:t>
        <a:bodyPr/>
        <a:lstStyle/>
        <a:p>
          <a:endParaRPr lang="en-US"/>
        </a:p>
      </dgm:t>
    </dgm:pt>
    <dgm:pt modelId="{1B0854A2-515A-4066-A507-964E431668BB}" type="sibTrans" cxnId="{54BCBDE2-D47F-4E10-93BB-EB588583A7F9}">
      <dgm:prSet/>
      <dgm:spPr/>
      <dgm:t>
        <a:bodyPr/>
        <a:lstStyle/>
        <a:p>
          <a:endParaRPr lang="en-US"/>
        </a:p>
      </dgm:t>
    </dgm:pt>
    <dgm:pt modelId="{B1169EC4-234C-4DED-B453-D8A613021D62}">
      <dgm:prSet phldrT="[Text]" custT="1"/>
      <dgm:spPr/>
      <dgm:t>
        <a:bodyPr/>
        <a:lstStyle/>
        <a:p>
          <a:r>
            <a:rPr lang="en-US" sz="2400" dirty="0" smtClean="0">
              <a:solidFill>
                <a:schemeClr val="bg1"/>
              </a:solidFill>
            </a:rPr>
            <a:t>Byron Lutz</a:t>
          </a:r>
          <a:endParaRPr lang="en-US" sz="2400" dirty="0">
            <a:solidFill>
              <a:schemeClr val="bg1"/>
            </a:solidFill>
          </a:endParaRPr>
        </a:p>
      </dgm:t>
    </dgm:pt>
    <dgm:pt modelId="{0F3706C4-9020-4AF7-8C1E-69F23A5F3980}" type="parTrans" cxnId="{8606F89E-8685-47BA-841C-522739FF6ABF}">
      <dgm:prSet/>
      <dgm:spPr/>
      <dgm:t>
        <a:bodyPr/>
        <a:lstStyle/>
        <a:p>
          <a:endParaRPr lang="en-US"/>
        </a:p>
      </dgm:t>
    </dgm:pt>
    <dgm:pt modelId="{52CD6A25-0FAF-40D4-81E3-4C9FF165C2F0}" type="sibTrans" cxnId="{8606F89E-8685-47BA-841C-522739FF6ABF}">
      <dgm:prSet/>
      <dgm:spPr/>
      <dgm:t>
        <a:bodyPr/>
        <a:lstStyle/>
        <a:p>
          <a:endParaRPr lang="en-US"/>
        </a:p>
      </dgm:t>
    </dgm:pt>
    <dgm:pt modelId="{7CE66E2A-AA23-4EF1-A0F2-26B0EBC23FA6}">
      <dgm:prSet phldrT="[Text]" custT="1"/>
      <dgm:spPr/>
      <dgm:t>
        <a:bodyPr/>
        <a:lstStyle/>
        <a:p>
          <a:r>
            <a:rPr lang="en-US" sz="2400" dirty="0" err="1" smtClean="0">
              <a:solidFill>
                <a:schemeClr val="bg1"/>
              </a:solidFill>
            </a:rPr>
            <a:t>Junda</a:t>
          </a:r>
          <a:r>
            <a:rPr lang="en-US" sz="2400" dirty="0" smtClean="0">
              <a:solidFill>
                <a:schemeClr val="bg1"/>
              </a:solidFill>
            </a:rPr>
            <a:t> Zhu</a:t>
          </a:r>
          <a:endParaRPr lang="en-US" sz="2400" dirty="0">
            <a:solidFill>
              <a:schemeClr val="bg1"/>
            </a:solidFill>
          </a:endParaRPr>
        </a:p>
      </dgm:t>
    </dgm:pt>
    <dgm:pt modelId="{37CD19BB-9D2B-4E6B-A7A0-A84E3CEC35B7}" type="parTrans" cxnId="{A5220947-8D00-4868-9E2E-981354CEE888}">
      <dgm:prSet/>
      <dgm:spPr/>
      <dgm:t>
        <a:bodyPr/>
        <a:lstStyle/>
        <a:p>
          <a:endParaRPr lang="en-US"/>
        </a:p>
      </dgm:t>
    </dgm:pt>
    <dgm:pt modelId="{8C855553-E612-40B7-8FE4-1A0CAAFC0492}" type="sibTrans" cxnId="{A5220947-8D00-4868-9E2E-981354CEE888}">
      <dgm:prSet/>
      <dgm:spPr/>
      <dgm:t>
        <a:bodyPr/>
        <a:lstStyle/>
        <a:p>
          <a:endParaRPr lang="en-US"/>
        </a:p>
      </dgm:t>
    </dgm:pt>
    <dgm:pt modelId="{D3EBA1E0-0967-5B4F-8F4D-4B4D7A2D8068}">
      <dgm:prSet phldrT="[Text]" custT="1"/>
      <dgm:spPr/>
      <dgm:t>
        <a:bodyPr/>
        <a:lstStyle/>
        <a:p>
          <a:r>
            <a:rPr lang="en-US" sz="2400" dirty="0" smtClean="0">
              <a:solidFill>
                <a:schemeClr val="bg1"/>
              </a:solidFill>
            </a:rPr>
            <a:t>A-</a:t>
          </a:r>
          <a:r>
            <a:rPr lang="en-US" sz="2400" dirty="0" err="1" smtClean="0">
              <a:solidFill>
                <a:schemeClr val="bg1"/>
              </a:solidFill>
            </a:rPr>
            <a:t>Tion</a:t>
          </a:r>
          <a:r>
            <a:rPr lang="en-US" sz="2400" dirty="0" smtClean="0">
              <a:solidFill>
                <a:schemeClr val="bg1"/>
              </a:solidFill>
            </a:rPr>
            <a:t> </a:t>
          </a:r>
          <a:r>
            <a:rPr lang="en-US" sz="2400" dirty="0" err="1" smtClean="0">
              <a:solidFill>
                <a:schemeClr val="bg1"/>
              </a:solidFill>
            </a:rPr>
            <a:t>Zhuo</a:t>
          </a:r>
          <a:r>
            <a:rPr lang="en-US" sz="2400" dirty="0" smtClean="0">
              <a:solidFill>
                <a:schemeClr val="bg1"/>
              </a:solidFill>
            </a:rPr>
            <a:t> Li</a:t>
          </a:r>
          <a:endParaRPr lang="en-US" sz="2400" dirty="0">
            <a:solidFill>
              <a:schemeClr val="bg1"/>
            </a:solidFill>
          </a:endParaRPr>
        </a:p>
      </dgm:t>
    </dgm:pt>
    <dgm:pt modelId="{4C6785F1-BF05-834A-951D-255C2A267D75}" type="parTrans" cxnId="{2A1155EA-FE31-184D-BD29-979D42A6E68D}">
      <dgm:prSet/>
      <dgm:spPr/>
      <dgm:t>
        <a:bodyPr/>
        <a:lstStyle/>
        <a:p>
          <a:endParaRPr lang="en-US"/>
        </a:p>
      </dgm:t>
    </dgm:pt>
    <dgm:pt modelId="{D889A8E9-8846-8648-898D-C89CD9B6C84E}" type="sibTrans" cxnId="{2A1155EA-FE31-184D-BD29-979D42A6E68D}">
      <dgm:prSet/>
      <dgm:spPr/>
      <dgm:t>
        <a:bodyPr/>
        <a:lstStyle/>
        <a:p>
          <a:endParaRPr lang="en-US"/>
        </a:p>
      </dgm:t>
    </dgm:pt>
    <dgm:pt modelId="{072E6B87-9C95-42DE-A61C-CFC5A8F64B85}" type="pres">
      <dgm:prSet presAssocID="{EFD1F6A2-10DF-4228-9509-B49A96FEE66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3A88B02-AAAC-45B2-96F7-549395D28A54}" type="pres">
      <dgm:prSet presAssocID="{4280F837-C03A-4F93-B6DE-488D90143EE3}" presName="hierRoot1" presStyleCnt="0">
        <dgm:presLayoutVars>
          <dgm:hierBranch val="init"/>
        </dgm:presLayoutVars>
      </dgm:prSet>
      <dgm:spPr/>
    </dgm:pt>
    <dgm:pt modelId="{48F75162-3E43-44AF-9A68-2A6ED112CE1D}" type="pres">
      <dgm:prSet presAssocID="{4280F837-C03A-4F93-B6DE-488D90143EE3}" presName="rootComposite1" presStyleCnt="0"/>
      <dgm:spPr/>
    </dgm:pt>
    <dgm:pt modelId="{BDC13242-6FF8-4CA6-8013-7A2A05B1AE4C}" type="pres">
      <dgm:prSet presAssocID="{4280F837-C03A-4F93-B6DE-488D90143EE3}" presName="rootText1" presStyleLbl="node0" presStyleIdx="0" presStyleCnt="1" custScaleX="17926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33E751E-915E-4806-9FCF-E3142B9975CB}" type="pres">
      <dgm:prSet presAssocID="{4280F837-C03A-4F93-B6DE-488D90143EE3}" presName="rootConnector1" presStyleLbl="node1" presStyleIdx="0" presStyleCnt="0"/>
      <dgm:spPr/>
      <dgm:t>
        <a:bodyPr/>
        <a:lstStyle/>
        <a:p>
          <a:endParaRPr lang="en-US"/>
        </a:p>
      </dgm:t>
    </dgm:pt>
    <dgm:pt modelId="{5CA70343-74E1-464F-8A2F-9F87AAE85FDA}" type="pres">
      <dgm:prSet presAssocID="{4280F837-C03A-4F93-B6DE-488D90143EE3}" presName="hierChild2" presStyleCnt="0"/>
      <dgm:spPr/>
    </dgm:pt>
    <dgm:pt modelId="{C961E599-E031-4127-AE19-1690EF75E59F}" type="pres">
      <dgm:prSet presAssocID="{561748DC-7F50-4BF0-9726-250A14A45CB0}" presName="Name37" presStyleLbl="parChTrans1D2" presStyleIdx="0" presStyleCnt="3"/>
      <dgm:spPr/>
      <dgm:t>
        <a:bodyPr/>
        <a:lstStyle/>
        <a:p>
          <a:endParaRPr lang="en-US"/>
        </a:p>
      </dgm:t>
    </dgm:pt>
    <dgm:pt modelId="{16FCA5DC-F4CA-4997-A7E1-2C1BE97AFB3A}" type="pres">
      <dgm:prSet presAssocID="{67638B77-2E56-4FDD-B9C4-28AE16CB7764}" presName="hierRoot2" presStyleCnt="0">
        <dgm:presLayoutVars>
          <dgm:hierBranch val="init"/>
        </dgm:presLayoutVars>
      </dgm:prSet>
      <dgm:spPr/>
    </dgm:pt>
    <dgm:pt modelId="{DEE4DD72-4E57-48AF-859D-80B1EA466F97}" type="pres">
      <dgm:prSet presAssocID="{67638B77-2E56-4FDD-B9C4-28AE16CB7764}" presName="rootComposite" presStyleCnt="0"/>
      <dgm:spPr/>
    </dgm:pt>
    <dgm:pt modelId="{7BAE72C8-E9F9-4787-BB88-64CC6D34D4FD}" type="pres">
      <dgm:prSet presAssocID="{67638B77-2E56-4FDD-B9C4-28AE16CB7764}" presName="rootText" presStyleLbl="node2" presStyleIdx="0" presStyleCnt="3" custScaleX="12646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B03D0B8-BE87-45F9-948C-EF19F4237594}" type="pres">
      <dgm:prSet presAssocID="{67638B77-2E56-4FDD-B9C4-28AE16CB7764}" presName="rootConnector" presStyleLbl="node2" presStyleIdx="0" presStyleCnt="3"/>
      <dgm:spPr/>
      <dgm:t>
        <a:bodyPr/>
        <a:lstStyle/>
        <a:p>
          <a:endParaRPr lang="en-US"/>
        </a:p>
      </dgm:t>
    </dgm:pt>
    <dgm:pt modelId="{D3C6FA4A-D331-495C-9C2D-A4D5F47E51F9}" type="pres">
      <dgm:prSet presAssocID="{67638B77-2E56-4FDD-B9C4-28AE16CB7764}" presName="hierChild4" presStyleCnt="0"/>
      <dgm:spPr/>
    </dgm:pt>
    <dgm:pt modelId="{62825167-25E9-40CF-8A97-BFA803324FDE}" type="pres">
      <dgm:prSet presAssocID="{4439F30B-D838-42B9-9E09-CA6A63AA1FCE}" presName="Name37" presStyleLbl="parChTrans1D3" presStyleIdx="0" presStyleCnt="5"/>
      <dgm:spPr/>
      <dgm:t>
        <a:bodyPr/>
        <a:lstStyle/>
        <a:p>
          <a:endParaRPr lang="en-US"/>
        </a:p>
      </dgm:t>
    </dgm:pt>
    <dgm:pt modelId="{819ACBA1-E0F5-4562-8FBA-474F58893C93}" type="pres">
      <dgm:prSet presAssocID="{CD16570F-6BC0-4502-9297-3B23973450D5}" presName="hierRoot2" presStyleCnt="0">
        <dgm:presLayoutVars>
          <dgm:hierBranch val="init"/>
        </dgm:presLayoutVars>
      </dgm:prSet>
      <dgm:spPr/>
    </dgm:pt>
    <dgm:pt modelId="{E439BD80-7858-4D4C-96ED-0FA3F938DD71}" type="pres">
      <dgm:prSet presAssocID="{CD16570F-6BC0-4502-9297-3B23973450D5}" presName="rootComposite" presStyleCnt="0"/>
      <dgm:spPr/>
    </dgm:pt>
    <dgm:pt modelId="{5D1609F7-530C-4C62-B3CD-E2C3AEBF4DF5}" type="pres">
      <dgm:prSet presAssocID="{CD16570F-6BC0-4502-9297-3B23973450D5}" presName="rootText" presStyleLbl="node3" presStyleIdx="0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AAB3501-E984-4E1A-8666-9CDFC8EC18CD}" type="pres">
      <dgm:prSet presAssocID="{CD16570F-6BC0-4502-9297-3B23973450D5}" presName="rootConnector" presStyleLbl="node3" presStyleIdx="0" presStyleCnt="5"/>
      <dgm:spPr/>
      <dgm:t>
        <a:bodyPr/>
        <a:lstStyle/>
        <a:p>
          <a:endParaRPr lang="en-US"/>
        </a:p>
      </dgm:t>
    </dgm:pt>
    <dgm:pt modelId="{48A13D2E-77ED-4CCA-89DC-BE7D6647720F}" type="pres">
      <dgm:prSet presAssocID="{CD16570F-6BC0-4502-9297-3B23973450D5}" presName="hierChild4" presStyleCnt="0"/>
      <dgm:spPr/>
    </dgm:pt>
    <dgm:pt modelId="{B9C2F6D8-CAF1-4A4C-A4A3-215E311820B2}" type="pres">
      <dgm:prSet presAssocID="{CD16570F-6BC0-4502-9297-3B23973450D5}" presName="hierChild5" presStyleCnt="0"/>
      <dgm:spPr/>
    </dgm:pt>
    <dgm:pt modelId="{A2B4E261-78C9-4F11-AF35-15369688270B}" type="pres">
      <dgm:prSet presAssocID="{67638B77-2E56-4FDD-B9C4-28AE16CB7764}" presName="hierChild5" presStyleCnt="0"/>
      <dgm:spPr/>
    </dgm:pt>
    <dgm:pt modelId="{2B035FD5-3907-448B-A7CE-A8B5C1390CBD}" type="pres">
      <dgm:prSet presAssocID="{421E213F-E96B-428A-AC8E-622BAF413CC3}" presName="Name37" presStyleLbl="parChTrans1D2" presStyleIdx="1" presStyleCnt="3"/>
      <dgm:spPr/>
      <dgm:t>
        <a:bodyPr/>
        <a:lstStyle/>
        <a:p>
          <a:endParaRPr lang="en-US"/>
        </a:p>
      </dgm:t>
    </dgm:pt>
    <dgm:pt modelId="{4FED9EDE-503F-4142-9EDF-9E5261808DF8}" type="pres">
      <dgm:prSet presAssocID="{AF77F2A9-CB36-4218-BF61-EFDD65F62B78}" presName="hierRoot2" presStyleCnt="0">
        <dgm:presLayoutVars>
          <dgm:hierBranch val="init"/>
        </dgm:presLayoutVars>
      </dgm:prSet>
      <dgm:spPr/>
    </dgm:pt>
    <dgm:pt modelId="{BC31B1CA-F495-4F2B-B06D-8663D5D17EBA}" type="pres">
      <dgm:prSet presAssocID="{AF77F2A9-CB36-4218-BF61-EFDD65F62B78}" presName="rootComposite" presStyleCnt="0"/>
      <dgm:spPr/>
    </dgm:pt>
    <dgm:pt modelId="{83ADFA8E-32E8-4EE3-B071-52EA194B2C5E}" type="pres">
      <dgm:prSet presAssocID="{AF77F2A9-CB36-4218-BF61-EFDD65F62B78}" presName="rootText" presStyleLbl="node2" presStyleIdx="1" presStyleCnt="3" custScaleX="15880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BA9C679-D034-43F2-9303-28C2A8CC0D50}" type="pres">
      <dgm:prSet presAssocID="{AF77F2A9-CB36-4218-BF61-EFDD65F62B78}" presName="rootConnector" presStyleLbl="node2" presStyleIdx="1" presStyleCnt="3"/>
      <dgm:spPr/>
      <dgm:t>
        <a:bodyPr/>
        <a:lstStyle/>
        <a:p>
          <a:endParaRPr lang="en-US"/>
        </a:p>
      </dgm:t>
    </dgm:pt>
    <dgm:pt modelId="{51D84A5E-32FA-4332-9B74-825BA3555F44}" type="pres">
      <dgm:prSet presAssocID="{AF77F2A9-CB36-4218-BF61-EFDD65F62B78}" presName="hierChild4" presStyleCnt="0"/>
      <dgm:spPr/>
    </dgm:pt>
    <dgm:pt modelId="{8DD15FA9-FD83-44A1-8F92-0005A5B15B84}" type="pres">
      <dgm:prSet presAssocID="{8F7EF134-B2BE-4A30-9550-5DDC1F493057}" presName="Name37" presStyleLbl="parChTrans1D3" presStyleIdx="1" presStyleCnt="5"/>
      <dgm:spPr/>
      <dgm:t>
        <a:bodyPr/>
        <a:lstStyle/>
        <a:p>
          <a:endParaRPr lang="en-US"/>
        </a:p>
      </dgm:t>
    </dgm:pt>
    <dgm:pt modelId="{68D80EF2-C2CD-4A2D-86F5-B3AB9CE071AE}" type="pres">
      <dgm:prSet presAssocID="{7CABC7B1-5AB1-4E75-B1C1-BE6125B85229}" presName="hierRoot2" presStyleCnt="0">
        <dgm:presLayoutVars>
          <dgm:hierBranch val="init"/>
        </dgm:presLayoutVars>
      </dgm:prSet>
      <dgm:spPr/>
    </dgm:pt>
    <dgm:pt modelId="{6708ADB4-78BA-46D0-A2E9-FE0F92709361}" type="pres">
      <dgm:prSet presAssocID="{7CABC7B1-5AB1-4E75-B1C1-BE6125B85229}" presName="rootComposite" presStyleCnt="0"/>
      <dgm:spPr/>
    </dgm:pt>
    <dgm:pt modelId="{9CE19052-F386-4CCF-A414-CA85653AEFB3}" type="pres">
      <dgm:prSet presAssocID="{7CABC7B1-5AB1-4E75-B1C1-BE6125B85229}" presName="rootText" presStyleLbl="node3" presStyleIdx="1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8E876BE-10DC-455E-8CE0-B39C73B5B55D}" type="pres">
      <dgm:prSet presAssocID="{7CABC7B1-5AB1-4E75-B1C1-BE6125B85229}" presName="rootConnector" presStyleLbl="node3" presStyleIdx="1" presStyleCnt="5"/>
      <dgm:spPr/>
      <dgm:t>
        <a:bodyPr/>
        <a:lstStyle/>
        <a:p>
          <a:endParaRPr lang="en-US"/>
        </a:p>
      </dgm:t>
    </dgm:pt>
    <dgm:pt modelId="{716FC53E-5020-473B-83C8-E19E6164FDC9}" type="pres">
      <dgm:prSet presAssocID="{7CABC7B1-5AB1-4E75-B1C1-BE6125B85229}" presName="hierChild4" presStyleCnt="0"/>
      <dgm:spPr/>
    </dgm:pt>
    <dgm:pt modelId="{D3539487-3536-4E77-9958-E0A4725EB27B}" type="pres">
      <dgm:prSet presAssocID="{7CABC7B1-5AB1-4E75-B1C1-BE6125B85229}" presName="hierChild5" presStyleCnt="0"/>
      <dgm:spPr/>
    </dgm:pt>
    <dgm:pt modelId="{93D5ECFA-2E2D-43BD-8932-01590F5605F7}" type="pres">
      <dgm:prSet presAssocID="{AF77F2A9-CB36-4218-BF61-EFDD65F62B78}" presName="hierChild5" presStyleCnt="0"/>
      <dgm:spPr/>
    </dgm:pt>
    <dgm:pt modelId="{4E181FC4-B641-4720-AAAD-2BC27976461C}" type="pres">
      <dgm:prSet presAssocID="{284D102F-6903-44C0-B341-4A74D3FE8023}" presName="Name37" presStyleLbl="parChTrans1D2" presStyleIdx="2" presStyleCnt="3"/>
      <dgm:spPr/>
      <dgm:t>
        <a:bodyPr/>
        <a:lstStyle/>
        <a:p>
          <a:endParaRPr lang="en-US"/>
        </a:p>
      </dgm:t>
    </dgm:pt>
    <dgm:pt modelId="{4EC8A9D1-E597-4454-8F50-29A6171D71B0}" type="pres">
      <dgm:prSet presAssocID="{B2A6D2FF-6FDA-4F9B-B91E-D6AEB5E20A46}" presName="hierRoot2" presStyleCnt="0">
        <dgm:presLayoutVars>
          <dgm:hierBranch val="init"/>
        </dgm:presLayoutVars>
      </dgm:prSet>
      <dgm:spPr/>
    </dgm:pt>
    <dgm:pt modelId="{2CCD8957-2A01-4D2C-A5FC-F5445BDFDD23}" type="pres">
      <dgm:prSet presAssocID="{B2A6D2FF-6FDA-4F9B-B91E-D6AEB5E20A46}" presName="rootComposite" presStyleCnt="0"/>
      <dgm:spPr/>
    </dgm:pt>
    <dgm:pt modelId="{AD1C87E0-2CE3-4B8A-A5B3-DC51F14247C4}" type="pres">
      <dgm:prSet presAssocID="{B2A6D2FF-6FDA-4F9B-B91E-D6AEB5E20A46}" presName="rootText" presStyleLbl="node2" presStyleIdx="2" presStyleCnt="3" custScaleX="1272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052F781-42EC-4461-9822-5E48BA372BEC}" type="pres">
      <dgm:prSet presAssocID="{B2A6D2FF-6FDA-4F9B-B91E-D6AEB5E20A46}" presName="rootConnector" presStyleLbl="node2" presStyleIdx="2" presStyleCnt="3"/>
      <dgm:spPr/>
      <dgm:t>
        <a:bodyPr/>
        <a:lstStyle/>
        <a:p>
          <a:endParaRPr lang="en-US"/>
        </a:p>
      </dgm:t>
    </dgm:pt>
    <dgm:pt modelId="{D002D7DD-D520-4D49-82FB-2C2B3E6CB182}" type="pres">
      <dgm:prSet presAssocID="{B2A6D2FF-6FDA-4F9B-B91E-D6AEB5E20A46}" presName="hierChild4" presStyleCnt="0"/>
      <dgm:spPr/>
    </dgm:pt>
    <dgm:pt modelId="{9DDB49B5-BD15-6F4B-B81E-23D301B2492F}" type="pres">
      <dgm:prSet presAssocID="{4C6785F1-BF05-834A-951D-255C2A267D75}" presName="Name37" presStyleLbl="parChTrans1D3" presStyleIdx="2" presStyleCnt="5"/>
      <dgm:spPr/>
      <dgm:t>
        <a:bodyPr/>
        <a:lstStyle/>
        <a:p>
          <a:endParaRPr lang="zh-CN" altLang="en-US"/>
        </a:p>
      </dgm:t>
    </dgm:pt>
    <dgm:pt modelId="{91C56A99-D955-9A4C-969D-36EBA52C611B}" type="pres">
      <dgm:prSet presAssocID="{D3EBA1E0-0967-5B4F-8F4D-4B4D7A2D8068}" presName="hierRoot2" presStyleCnt="0">
        <dgm:presLayoutVars>
          <dgm:hierBranch val="init"/>
        </dgm:presLayoutVars>
      </dgm:prSet>
      <dgm:spPr/>
    </dgm:pt>
    <dgm:pt modelId="{6D4EE021-BC53-524B-86B0-2C10AABE41E6}" type="pres">
      <dgm:prSet presAssocID="{D3EBA1E0-0967-5B4F-8F4D-4B4D7A2D8068}" presName="rootComposite" presStyleCnt="0"/>
      <dgm:spPr/>
    </dgm:pt>
    <dgm:pt modelId="{3C3D0F6D-0ECA-A047-9D8A-C080F95FEF85}" type="pres">
      <dgm:prSet presAssocID="{D3EBA1E0-0967-5B4F-8F4D-4B4D7A2D8068}" presName="rootText" presStyleLbl="node3" presStyleIdx="2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1D022FD-0606-F44D-A003-3EC1D3C426D3}" type="pres">
      <dgm:prSet presAssocID="{D3EBA1E0-0967-5B4F-8F4D-4B4D7A2D8068}" presName="rootConnector" presStyleLbl="node3" presStyleIdx="2" presStyleCnt="5"/>
      <dgm:spPr/>
      <dgm:t>
        <a:bodyPr/>
        <a:lstStyle/>
        <a:p>
          <a:endParaRPr lang="en-US"/>
        </a:p>
      </dgm:t>
    </dgm:pt>
    <dgm:pt modelId="{EB2BB9A0-4926-8449-92FA-85524A41F3E9}" type="pres">
      <dgm:prSet presAssocID="{D3EBA1E0-0967-5B4F-8F4D-4B4D7A2D8068}" presName="hierChild4" presStyleCnt="0"/>
      <dgm:spPr/>
    </dgm:pt>
    <dgm:pt modelId="{ECD5ECCB-A79A-6149-94DD-B3F4866D03FA}" type="pres">
      <dgm:prSet presAssocID="{D3EBA1E0-0967-5B4F-8F4D-4B4D7A2D8068}" presName="hierChild5" presStyleCnt="0"/>
      <dgm:spPr/>
    </dgm:pt>
    <dgm:pt modelId="{7FB4CEB6-C03C-4DDA-808F-AB66ED65D83B}" type="pres">
      <dgm:prSet presAssocID="{0F3706C4-9020-4AF7-8C1E-69F23A5F3980}" presName="Name37" presStyleLbl="parChTrans1D3" presStyleIdx="3" presStyleCnt="5"/>
      <dgm:spPr/>
      <dgm:t>
        <a:bodyPr/>
        <a:lstStyle/>
        <a:p>
          <a:endParaRPr lang="en-US"/>
        </a:p>
      </dgm:t>
    </dgm:pt>
    <dgm:pt modelId="{88DB6526-A8AA-4B8F-A9DD-D6B27199E7FB}" type="pres">
      <dgm:prSet presAssocID="{B1169EC4-234C-4DED-B453-D8A613021D62}" presName="hierRoot2" presStyleCnt="0">
        <dgm:presLayoutVars>
          <dgm:hierBranch val="init"/>
        </dgm:presLayoutVars>
      </dgm:prSet>
      <dgm:spPr/>
    </dgm:pt>
    <dgm:pt modelId="{66F26D6F-F951-4BCB-A217-37ABC5C3F3D2}" type="pres">
      <dgm:prSet presAssocID="{B1169EC4-234C-4DED-B453-D8A613021D62}" presName="rootComposite" presStyleCnt="0"/>
      <dgm:spPr/>
    </dgm:pt>
    <dgm:pt modelId="{CE82493F-AA1B-4603-AAE4-B0742D2BF238}" type="pres">
      <dgm:prSet presAssocID="{B1169EC4-234C-4DED-B453-D8A613021D62}" presName="rootText" presStyleLbl="node3" presStyleIdx="3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06B58F4-9E64-4FFE-9863-575745282AAB}" type="pres">
      <dgm:prSet presAssocID="{B1169EC4-234C-4DED-B453-D8A613021D62}" presName="rootConnector" presStyleLbl="node3" presStyleIdx="3" presStyleCnt="5"/>
      <dgm:spPr/>
      <dgm:t>
        <a:bodyPr/>
        <a:lstStyle/>
        <a:p>
          <a:endParaRPr lang="en-US"/>
        </a:p>
      </dgm:t>
    </dgm:pt>
    <dgm:pt modelId="{8DC9ED00-EE9C-4FBA-8E60-66A75AB42621}" type="pres">
      <dgm:prSet presAssocID="{B1169EC4-234C-4DED-B453-D8A613021D62}" presName="hierChild4" presStyleCnt="0"/>
      <dgm:spPr/>
    </dgm:pt>
    <dgm:pt modelId="{BE27CDCB-C0C2-481D-8B66-84723983FBC5}" type="pres">
      <dgm:prSet presAssocID="{B1169EC4-234C-4DED-B453-D8A613021D62}" presName="hierChild5" presStyleCnt="0"/>
      <dgm:spPr/>
    </dgm:pt>
    <dgm:pt modelId="{33F6B0D5-B3F6-4979-9156-0AA56104D89F}" type="pres">
      <dgm:prSet presAssocID="{37CD19BB-9D2B-4E6B-A7A0-A84E3CEC35B7}" presName="Name37" presStyleLbl="parChTrans1D3" presStyleIdx="4" presStyleCnt="5"/>
      <dgm:spPr/>
      <dgm:t>
        <a:bodyPr/>
        <a:lstStyle/>
        <a:p>
          <a:endParaRPr lang="en-US"/>
        </a:p>
      </dgm:t>
    </dgm:pt>
    <dgm:pt modelId="{4F29749D-5780-4461-8431-E9305EAE2A65}" type="pres">
      <dgm:prSet presAssocID="{7CE66E2A-AA23-4EF1-A0F2-26B0EBC23FA6}" presName="hierRoot2" presStyleCnt="0">
        <dgm:presLayoutVars>
          <dgm:hierBranch val="init"/>
        </dgm:presLayoutVars>
      </dgm:prSet>
      <dgm:spPr/>
    </dgm:pt>
    <dgm:pt modelId="{819A249D-40AC-41B0-8532-784644DE4D96}" type="pres">
      <dgm:prSet presAssocID="{7CE66E2A-AA23-4EF1-A0F2-26B0EBC23FA6}" presName="rootComposite" presStyleCnt="0"/>
      <dgm:spPr/>
    </dgm:pt>
    <dgm:pt modelId="{7DC6BEA2-25EE-4529-969D-61600CEA7757}" type="pres">
      <dgm:prSet presAssocID="{7CE66E2A-AA23-4EF1-A0F2-26B0EBC23FA6}" presName="rootText" presStyleLbl="node3" presStyleIdx="4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FC07941-1743-4B2A-985B-1DC6AF7878A7}" type="pres">
      <dgm:prSet presAssocID="{7CE66E2A-AA23-4EF1-A0F2-26B0EBC23FA6}" presName="rootConnector" presStyleLbl="node3" presStyleIdx="4" presStyleCnt="5"/>
      <dgm:spPr/>
      <dgm:t>
        <a:bodyPr/>
        <a:lstStyle/>
        <a:p>
          <a:endParaRPr lang="en-US"/>
        </a:p>
      </dgm:t>
    </dgm:pt>
    <dgm:pt modelId="{54599861-BA86-4B81-8210-5757ED9179F1}" type="pres">
      <dgm:prSet presAssocID="{7CE66E2A-AA23-4EF1-A0F2-26B0EBC23FA6}" presName="hierChild4" presStyleCnt="0"/>
      <dgm:spPr/>
    </dgm:pt>
    <dgm:pt modelId="{F0563B05-E8C7-45BE-ACC0-0F1B5EBC69F5}" type="pres">
      <dgm:prSet presAssocID="{7CE66E2A-AA23-4EF1-A0F2-26B0EBC23FA6}" presName="hierChild5" presStyleCnt="0"/>
      <dgm:spPr/>
    </dgm:pt>
    <dgm:pt modelId="{B1F01F4E-8B95-474D-99E6-826E34BA8B62}" type="pres">
      <dgm:prSet presAssocID="{B2A6D2FF-6FDA-4F9B-B91E-D6AEB5E20A46}" presName="hierChild5" presStyleCnt="0"/>
      <dgm:spPr/>
    </dgm:pt>
    <dgm:pt modelId="{0362BD50-00CA-4B86-A250-3DF7BC55F2F5}" type="pres">
      <dgm:prSet presAssocID="{4280F837-C03A-4F93-B6DE-488D90143EE3}" presName="hierChild3" presStyleCnt="0"/>
      <dgm:spPr/>
    </dgm:pt>
  </dgm:ptLst>
  <dgm:cxnLst>
    <dgm:cxn modelId="{87631D6C-DE64-45CB-8CB4-E6A280EE46DC}" type="presOf" srcId="{B2A6D2FF-6FDA-4F9B-B91E-D6AEB5E20A46}" destId="{3052F781-42EC-4461-9822-5E48BA372BEC}" srcOrd="1" destOrd="0" presId="urn:microsoft.com/office/officeart/2005/8/layout/orgChart1"/>
    <dgm:cxn modelId="{673DB282-2094-4345-A815-21A4FADC546D}" type="presOf" srcId="{67638B77-2E56-4FDD-B9C4-28AE16CB7764}" destId="{CB03D0B8-BE87-45F9-948C-EF19F4237594}" srcOrd="1" destOrd="0" presId="urn:microsoft.com/office/officeart/2005/8/layout/orgChart1"/>
    <dgm:cxn modelId="{2A1155EA-FE31-184D-BD29-979D42A6E68D}" srcId="{B2A6D2FF-6FDA-4F9B-B91E-D6AEB5E20A46}" destId="{D3EBA1E0-0967-5B4F-8F4D-4B4D7A2D8068}" srcOrd="0" destOrd="0" parTransId="{4C6785F1-BF05-834A-951D-255C2A267D75}" sibTransId="{D889A8E9-8846-8648-898D-C89CD9B6C84E}"/>
    <dgm:cxn modelId="{98EAD6CE-B58C-4283-88AC-EF8B0E0052E8}" type="presOf" srcId="{CD16570F-6BC0-4502-9297-3B23973450D5}" destId="{6AAB3501-E984-4E1A-8666-9CDFC8EC18CD}" srcOrd="1" destOrd="0" presId="urn:microsoft.com/office/officeart/2005/8/layout/orgChart1"/>
    <dgm:cxn modelId="{54BCBDE2-D47F-4E10-93BB-EB588583A7F9}" srcId="{67638B77-2E56-4FDD-B9C4-28AE16CB7764}" destId="{CD16570F-6BC0-4502-9297-3B23973450D5}" srcOrd="0" destOrd="0" parTransId="{4439F30B-D838-42B9-9E09-CA6A63AA1FCE}" sibTransId="{1B0854A2-515A-4066-A507-964E431668BB}"/>
    <dgm:cxn modelId="{5FBD2265-BB37-4814-8FA9-221F86B69ED9}" type="presOf" srcId="{AF77F2A9-CB36-4218-BF61-EFDD65F62B78}" destId="{83ADFA8E-32E8-4EE3-B071-52EA194B2C5E}" srcOrd="0" destOrd="0" presId="urn:microsoft.com/office/officeart/2005/8/layout/orgChart1"/>
    <dgm:cxn modelId="{FB70173A-5E43-4251-9273-A91BF484F3CF}" srcId="{4280F837-C03A-4F93-B6DE-488D90143EE3}" destId="{AF77F2A9-CB36-4218-BF61-EFDD65F62B78}" srcOrd="1" destOrd="0" parTransId="{421E213F-E96B-428A-AC8E-622BAF413CC3}" sibTransId="{9423C367-7358-48C8-9527-F1893876F3DC}"/>
    <dgm:cxn modelId="{BDE3B93E-173E-47BC-A3D5-FF069556B8D6}" type="presOf" srcId="{CD16570F-6BC0-4502-9297-3B23973450D5}" destId="{5D1609F7-530C-4C62-B3CD-E2C3AEBF4DF5}" srcOrd="0" destOrd="0" presId="urn:microsoft.com/office/officeart/2005/8/layout/orgChart1"/>
    <dgm:cxn modelId="{AAE896B7-3157-4DB1-BDDF-E7885A79BA97}" type="presOf" srcId="{561748DC-7F50-4BF0-9726-250A14A45CB0}" destId="{C961E599-E031-4127-AE19-1690EF75E59F}" srcOrd="0" destOrd="0" presId="urn:microsoft.com/office/officeart/2005/8/layout/orgChart1"/>
    <dgm:cxn modelId="{07250094-E736-104F-8F05-410EB71D1DF8}" type="presOf" srcId="{D3EBA1E0-0967-5B4F-8F4D-4B4D7A2D8068}" destId="{01D022FD-0606-F44D-A003-3EC1D3C426D3}" srcOrd="1" destOrd="0" presId="urn:microsoft.com/office/officeart/2005/8/layout/orgChart1"/>
    <dgm:cxn modelId="{5C4BF847-8B85-5041-AA03-68B1C5938D6C}" type="presOf" srcId="{7CABC7B1-5AB1-4E75-B1C1-BE6125B85229}" destId="{48E876BE-10DC-455E-8CE0-B39C73B5B55D}" srcOrd="1" destOrd="0" presId="urn:microsoft.com/office/officeart/2005/8/layout/orgChart1"/>
    <dgm:cxn modelId="{8C6E6117-0705-4941-BBEA-30F9C8454D8D}" type="presOf" srcId="{EFD1F6A2-10DF-4228-9509-B49A96FEE66B}" destId="{072E6B87-9C95-42DE-A61C-CFC5A8F64B85}" srcOrd="0" destOrd="0" presId="urn:microsoft.com/office/officeart/2005/8/layout/orgChart1"/>
    <dgm:cxn modelId="{AF887F9B-D7FF-4C03-B325-C5A73D71ECCD}" type="presOf" srcId="{7CE66E2A-AA23-4EF1-A0F2-26B0EBC23FA6}" destId="{1FC07941-1743-4B2A-985B-1DC6AF7878A7}" srcOrd="1" destOrd="0" presId="urn:microsoft.com/office/officeart/2005/8/layout/orgChart1"/>
    <dgm:cxn modelId="{396A3AAF-5717-ED4D-8505-E3DE1ADC7865}" type="presOf" srcId="{7CABC7B1-5AB1-4E75-B1C1-BE6125B85229}" destId="{9CE19052-F386-4CCF-A414-CA85653AEFB3}" srcOrd="0" destOrd="0" presId="urn:microsoft.com/office/officeart/2005/8/layout/orgChart1"/>
    <dgm:cxn modelId="{37EF928A-958B-4A43-8EA7-F09BEC4B138F}" type="presOf" srcId="{37CD19BB-9D2B-4E6B-A7A0-A84E3CEC35B7}" destId="{33F6B0D5-B3F6-4979-9156-0AA56104D89F}" srcOrd="0" destOrd="0" presId="urn:microsoft.com/office/officeart/2005/8/layout/orgChart1"/>
    <dgm:cxn modelId="{10841D87-F5D1-45B0-A88F-9BC7C7035418}" type="presOf" srcId="{67638B77-2E56-4FDD-B9C4-28AE16CB7764}" destId="{7BAE72C8-E9F9-4787-BB88-64CC6D34D4FD}" srcOrd="0" destOrd="0" presId="urn:microsoft.com/office/officeart/2005/8/layout/orgChart1"/>
    <dgm:cxn modelId="{DC4F3766-E0D8-4149-8F6F-41E039029264}" type="presOf" srcId="{B1169EC4-234C-4DED-B453-D8A613021D62}" destId="{A06B58F4-9E64-4FFE-9863-575745282AAB}" srcOrd="1" destOrd="0" presId="urn:microsoft.com/office/officeart/2005/8/layout/orgChart1"/>
    <dgm:cxn modelId="{A38D8D3A-4B7D-4C12-88E8-CDA8D5155AD4}" type="presOf" srcId="{284D102F-6903-44C0-B341-4A74D3FE8023}" destId="{4E181FC4-B641-4720-AAAD-2BC27976461C}" srcOrd="0" destOrd="0" presId="urn:microsoft.com/office/officeart/2005/8/layout/orgChart1"/>
    <dgm:cxn modelId="{51405DA3-074C-4179-8C8D-AF45CF6FC9B4}" type="presOf" srcId="{4439F30B-D838-42B9-9E09-CA6A63AA1FCE}" destId="{62825167-25E9-40CF-8A97-BFA803324FDE}" srcOrd="0" destOrd="0" presId="urn:microsoft.com/office/officeart/2005/8/layout/orgChart1"/>
    <dgm:cxn modelId="{6F0737C3-C5BA-A848-B39D-09995DA850C9}" type="presOf" srcId="{8F7EF134-B2BE-4A30-9550-5DDC1F493057}" destId="{8DD15FA9-FD83-44A1-8F92-0005A5B15B84}" srcOrd="0" destOrd="0" presId="urn:microsoft.com/office/officeart/2005/8/layout/orgChart1"/>
    <dgm:cxn modelId="{E623F622-C117-4D2B-86C7-E8293EE3D4D6}" srcId="{4280F837-C03A-4F93-B6DE-488D90143EE3}" destId="{67638B77-2E56-4FDD-B9C4-28AE16CB7764}" srcOrd="0" destOrd="0" parTransId="{561748DC-7F50-4BF0-9726-250A14A45CB0}" sibTransId="{DD3EDFBB-686F-4A98-B214-6588522BDE37}"/>
    <dgm:cxn modelId="{605B23E0-3FDF-41B3-B79A-FF0789528622}" srcId="{EFD1F6A2-10DF-4228-9509-B49A96FEE66B}" destId="{4280F837-C03A-4F93-B6DE-488D90143EE3}" srcOrd="0" destOrd="0" parTransId="{9E5F40C9-2F22-4F74-8F9C-05559C690E91}" sibTransId="{8A4F17E8-C74E-42D8-A2C8-DA6BEF06840A}"/>
    <dgm:cxn modelId="{A5220947-8D00-4868-9E2E-981354CEE888}" srcId="{B2A6D2FF-6FDA-4F9B-B91E-D6AEB5E20A46}" destId="{7CE66E2A-AA23-4EF1-A0F2-26B0EBC23FA6}" srcOrd="2" destOrd="0" parTransId="{37CD19BB-9D2B-4E6B-A7A0-A84E3CEC35B7}" sibTransId="{8C855553-E612-40B7-8FE4-1A0CAAFC0492}"/>
    <dgm:cxn modelId="{5B60E404-D53F-4B8B-B538-64470E4C4D7F}" type="presOf" srcId="{4280F837-C03A-4F93-B6DE-488D90143EE3}" destId="{BDC13242-6FF8-4CA6-8013-7A2A05B1AE4C}" srcOrd="0" destOrd="0" presId="urn:microsoft.com/office/officeart/2005/8/layout/orgChart1"/>
    <dgm:cxn modelId="{F0679532-1F5D-4830-8339-41806841C85C}" type="presOf" srcId="{7CE66E2A-AA23-4EF1-A0F2-26B0EBC23FA6}" destId="{7DC6BEA2-25EE-4529-969D-61600CEA7757}" srcOrd="0" destOrd="0" presId="urn:microsoft.com/office/officeart/2005/8/layout/orgChart1"/>
    <dgm:cxn modelId="{25725120-19CE-B141-BCBB-D96C4E56A542}" type="presOf" srcId="{D3EBA1E0-0967-5B4F-8F4D-4B4D7A2D8068}" destId="{3C3D0F6D-0ECA-A047-9D8A-C080F95FEF85}" srcOrd="0" destOrd="0" presId="urn:microsoft.com/office/officeart/2005/8/layout/orgChart1"/>
    <dgm:cxn modelId="{E7B21067-5AC4-4C01-BAE2-04D4E72358D5}" srcId="{4280F837-C03A-4F93-B6DE-488D90143EE3}" destId="{B2A6D2FF-6FDA-4F9B-B91E-D6AEB5E20A46}" srcOrd="2" destOrd="0" parTransId="{284D102F-6903-44C0-B341-4A74D3FE8023}" sibTransId="{73A04D5D-0DE5-4FC4-8206-EABAB39AB7AB}"/>
    <dgm:cxn modelId="{A4987BE7-7E95-4B06-AEED-04B8AB18FBBE}" type="presOf" srcId="{0F3706C4-9020-4AF7-8C1E-69F23A5F3980}" destId="{7FB4CEB6-C03C-4DDA-808F-AB66ED65D83B}" srcOrd="0" destOrd="0" presId="urn:microsoft.com/office/officeart/2005/8/layout/orgChart1"/>
    <dgm:cxn modelId="{BCA53104-1E02-4D94-8EFD-B5147B1DB028}" type="presOf" srcId="{421E213F-E96B-428A-AC8E-622BAF413CC3}" destId="{2B035FD5-3907-448B-A7CE-A8B5C1390CBD}" srcOrd="0" destOrd="0" presId="urn:microsoft.com/office/officeart/2005/8/layout/orgChart1"/>
    <dgm:cxn modelId="{40BC4DCC-032E-456E-9577-1B9C4111C287}" type="presOf" srcId="{B2A6D2FF-6FDA-4F9B-B91E-D6AEB5E20A46}" destId="{AD1C87E0-2CE3-4B8A-A5B3-DC51F14247C4}" srcOrd="0" destOrd="0" presId="urn:microsoft.com/office/officeart/2005/8/layout/orgChart1"/>
    <dgm:cxn modelId="{1372F319-B7E5-489F-9FFE-49A3D1A0DCF9}" type="presOf" srcId="{4280F837-C03A-4F93-B6DE-488D90143EE3}" destId="{A33E751E-915E-4806-9FCF-E3142B9975CB}" srcOrd="1" destOrd="0" presId="urn:microsoft.com/office/officeart/2005/8/layout/orgChart1"/>
    <dgm:cxn modelId="{8606F89E-8685-47BA-841C-522739FF6ABF}" srcId="{B2A6D2FF-6FDA-4F9B-B91E-D6AEB5E20A46}" destId="{B1169EC4-234C-4DED-B453-D8A613021D62}" srcOrd="1" destOrd="0" parTransId="{0F3706C4-9020-4AF7-8C1E-69F23A5F3980}" sibTransId="{52CD6A25-0FAF-40D4-81E3-4C9FF165C2F0}"/>
    <dgm:cxn modelId="{9DDE9C12-4D01-1A44-B284-64D92DCEABE7}" type="presOf" srcId="{4C6785F1-BF05-834A-951D-255C2A267D75}" destId="{9DDB49B5-BD15-6F4B-B81E-23D301B2492F}" srcOrd="0" destOrd="0" presId="urn:microsoft.com/office/officeart/2005/8/layout/orgChart1"/>
    <dgm:cxn modelId="{BFC342B6-7EA4-4F93-9D27-54C1910424C4}" type="presOf" srcId="{AF77F2A9-CB36-4218-BF61-EFDD65F62B78}" destId="{DBA9C679-D034-43F2-9303-28C2A8CC0D50}" srcOrd="1" destOrd="0" presId="urn:microsoft.com/office/officeart/2005/8/layout/orgChart1"/>
    <dgm:cxn modelId="{82C4CEFC-BF1D-45E5-BC99-43BE37A89AF2}" type="presOf" srcId="{B1169EC4-234C-4DED-B453-D8A613021D62}" destId="{CE82493F-AA1B-4603-AAE4-B0742D2BF238}" srcOrd="0" destOrd="0" presId="urn:microsoft.com/office/officeart/2005/8/layout/orgChart1"/>
    <dgm:cxn modelId="{AED33144-F136-4E8D-97A9-0AEA722A038D}" srcId="{AF77F2A9-CB36-4218-BF61-EFDD65F62B78}" destId="{7CABC7B1-5AB1-4E75-B1C1-BE6125B85229}" srcOrd="0" destOrd="0" parTransId="{8F7EF134-B2BE-4A30-9550-5DDC1F493057}" sibTransId="{6716B9E1-21CF-45C6-B562-999B6A3110FB}"/>
    <dgm:cxn modelId="{CBBD5FD3-40B6-45EE-99E9-E19AC0096AF9}" type="presParOf" srcId="{072E6B87-9C95-42DE-A61C-CFC5A8F64B85}" destId="{C3A88B02-AAAC-45B2-96F7-549395D28A54}" srcOrd="0" destOrd="0" presId="urn:microsoft.com/office/officeart/2005/8/layout/orgChart1"/>
    <dgm:cxn modelId="{45CA2445-24BD-4F0B-8963-F53B3D14C2D0}" type="presParOf" srcId="{C3A88B02-AAAC-45B2-96F7-549395D28A54}" destId="{48F75162-3E43-44AF-9A68-2A6ED112CE1D}" srcOrd="0" destOrd="0" presId="urn:microsoft.com/office/officeart/2005/8/layout/orgChart1"/>
    <dgm:cxn modelId="{7CA65A7A-3911-4CF4-B1F3-4EC513D16180}" type="presParOf" srcId="{48F75162-3E43-44AF-9A68-2A6ED112CE1D}" destId="{BDC13242-6FF8-4CA6-8013-7A2A05B1AE4C}" srcOrd="0" destOrd="0" presId="urn:microsoft.com/office/officeart/2005/8/layout/orgChart1"/>
    <dgm:cxn modelId="{FD3881BB-1ADF-4935-81CE-B3FC47FA4425}" type="presParOf" srcId="{48F75162-3E43-44AF-9A68-2A6ED112CE1D}" destId="{A33E751E-915E-4806-9FCF-E3142B9975CB}" srcOrd="1" destOrd="0" presId="urn:microsoft.com/office/officeart/2005/8/layout/orgChart1"/>
    <dgm:cxn modelId="{91A5E061-A504-444C-8B04-3BA045D7F41C}" type="presParOf" srcId="{C3A88B02-AAAC-45B2-96F7-549395D28A54}" destId="{5CA70343-74E1-464F-8A2F-9F87AAE85FDA}" srcOrd="1" destOrd="0" presId="urn:microsoft.com/office/officeart/2005/8/layout/orgChart1"/>
    <dgm:cxn modelId="{A009A0FF-4B78-470F-82A5-DBDF2412006E}" type="presParOf" srcId="{5CA70343-74E1-464F-8A2F-9F87AAE85FDA}" destId="{C961E599-E031-4127-AE19-1690EF75E59F}" srcOrd="0" destOrd="0" presId="urn:microsoft.com/office/officeart/2005/8/layout/orgChart1"/>
    <dgm:cxn modelId="{DF6B43C5-50AE-4AFD-903B-84D59D2823BD}" type="presParOf" srcId="{5CA70343-74E1-464F-8A2F-9F87AAE85FDA}" destId="{16FCA5DC-F4CA-4997-A7E1-2C1BE97AFB3A}" srcOrd="1" destOrd="0" presId="urn:microsoft.com/office/officeart/2005/8/layout/orgChart1"/>
    <dgm:cxn modelId="{7404BD1C-727C-42B7-933B-AD4446FFAAB7}" type="presParOf" srcId="{16FCA5DC-F4CA-4997-A7E1-2C1BE97AFB3A}" destId="{DEE4DD72-4E57-48AF-859D-80B1EA466F97}" srcOrd="0" destOrd="0" presId="urn:microsoft.com/office/officeart/2005/8/layout/orgChart1"/>
    <dgm:cxn modelId="{CEBEA284-5743-4541-A61A-77E52C79D9A3}" type="presParOf" srcId="{DEE4DD72-4E57-48AF-859D-80B1EA466F97}" destId="{7BAE72C8-E9F9-4787-BB88-64CC6D34D4FD}" srcOrd="0" destOrd="0" presId="urn:microsoft.com/office/officeart/2005/8/layout/orgChart1"/>
    <dgm:cxn modelId="{6A510E80-CB04-452F-89A1-130C7D51D9C6}" type="presParOf" srcId="{DEE4DD72-4E57-48AF-859D-80B1EA466F97}" destId="{CB03D0B8-BE87-45F9-948C-EF19F4237594}" srcOrd="1" destOrd="0" presId="urn:microsoft.com/office/officeart/2005/8/layout/orgChart1"/>
    <dgm:cxn modelId="{214C6D21-1666-4051-A648-08BA717601E1}" type="presParOf" srcId="{16FCA5DC-F4CA-4997-A7E1-2C1BE97AFB3A}" destId="{D3C6FA4A-D331-495C-9C2D-A4D5F47E51F9}" srcOrd="1" destOrd="0" presId="urn:microsoft.com/office/officeart/2005/8/layout/orgChart1"/>
    <dgm:cxn modelId="{EF188DBA-CFB4-4CD6-A2D6-BB58DE33C94D}" type="presParOf" srcId="{D3C6FA4A-D331-495C-9C2D-A4D5F47E51F9}" destId="{62825167-25E9-40CF-8A97-BFA803324FDE}" srcOrd="0" destOrd="0" presId="urn:microsoft.com/office/officeart/2005/8/layout/orgChart1"/>
    <dgm:cxn modelId="{B0C2CFFD-3583-4514-996D-28B041B2279F}" type="presParOf" srcId="{D3C6FA4A-D331-495C-9C2D-A4D5F47E51F9}" destId="{819ACBA1-E0F5-4562-8FBA-474F58893C93}" srcOrd="1" destOrd="0" presId="urn:microsoft.com/office/officeart/2005/8/layout/orgChart1"/>
    <dgm:cxn modelId="{E7C0349E-4E86-488A-8C04-C9D02339E38E}" type="presParOf" srcId="{819ACBA1-E0F5-4562-8FBA-474F58893C93}" destId="{E439BD80-7858-4D4C-96ED-0FA3F938DD71}" srcOrd="0" destOrd="0" presId="urn:microsoft.com/office/officeart/2005/8/layout/orgChart1"/>
    <dgm:cxn modelId="{108D4C69-A759-4A2C-B82D-203ED385C64C}" type="presParOf" srcId="{E439BD80-7858-4D4C-96ED-0FA3F938DD71}" destId="{5D1609F7-530C-4C62-B3CD-E2C3AEBF4DF5}" srcOrd="0" destOrd="0" presId="urn:microsoft.com/office/officeart/2005/8/layout/orgChart1"/>
    <dgm:cxn modelId="{3E961F22-99AA-4791-8D2C-98384AE4F92E}" type="presParOf" srcId="{E439BD80-7858-4D4C-96ED-0FA3F938DD71}" destId="{6AAB3501-E984-4E1A-8666-9CDFC8EC18CD}" srcOrd="1" destOrd="0" presId="urn:microsoft.com/office/officeart/2005/8/layout/orgChart1"/>
    <dgm:cxn modelId="{54B95521-676E-4208-918D-87D0EA6A8EF9}" type="presParOf" srcId="{819ACBA1-E0F5-4562-8FBA-474F58893C93}" destId="{48A13D2E-77ED-4CCA-89DC-BE7D6647720F}" srcOrd="1" destOrd="0" presId="urn:microsoft.com/office/officeart/2005/8/layout/orgChart1"/>
    <dgm:cxn modelId="{903E0091-74AE-43FC-B22A-698FE2BCF692}" type="presParOf" srcId="{819ACBA1-E0F5-4562-8FBA-474F58893C93}" destId="{B9C2F6D8-CAF1-4A4C-A4A3-215E311820B2}" srcOrd="2" destOrd="0" presId="urn:microsoft.com/office/officeart/2005/8/layout/orgChart1"/>
    <dgm:cxn modelId="{333999A4-C675-4C92-8C4F-344346129E24}" type="presParOf" srcId="{16FCA5DC-F4CA-4997-A7E1-2C1BE97AFB3A}" destId="{A2B4E261-78C9-4F11-AF35-15369688270B}" srcOrd="2" destOrd="0" presId="urn:microsoft.com/office/officeart/2005/8/layout/orgChart1"/>
    <dgm:cxn modelId="{F8AB59E4-A835-4F65-AA2C-DD3F3174E938}" type="presParOf" srcId="{5CA70343-74E1-464F-8A2F-9F87AAE85FDA}" destId="{2B035FD5-3907-448B-A7CE-A8B5C1390CBD}" srcOrd="2" destOrd="0" presId="urn:microsoft.com/office/officeart/2005/8/layout/orgChart1"/>
    <dgm:cxn modelId="{FB7F17F2-171F-4D30-8D4E-613B3F4C9066}" type="presParOf" srcId="{5CA70343-74E1-464F-8A2F-9F87AAE85FDA}" destId="{4FED9EDE-503F-4142-9EDF-9E5261808DF8}" srcOrd="3" destOrd="0" presId="urn:microsoft.com/office/officeart/2005/8/layout/orgChart1"/>
    <dgm:cxn modelId="{1F1F30D9-F4B0-43E7-B46F-F712BE2E51E8}" type="presParOf" srcId="{4FED9EDE-503F-4142-9EDF-9E5261808DF8}" destId="{BC31B1CA-F495-4F2B-B06D-8663D5D17EBA}" srcOrd="0" destOrd="0" presId="urn:microsoft.com/office/officeart/2005/8/layout/orgChart1"/>
    <dgm:cxn modelId="{CF0BE334-FEC6-4E72-A708-4CA2CF8E3A43}" type="presParOf" srcId="{BC31B1CA-F495-4F2B-B06D-8663D5D17EBA}" destId="{83ADFA8E-32E8-4EE3-B071-52EA194B2C5E}" srcOrd="0" destOrd="0" presId="urn:microsoft.com/office/officeart/2005/8/layout/orgChart1"/>
    <dgm:cxn modelId="{EE753EF4-2A8B-4C90-BE45-C19A73B1D26F}" type="presParOf" srcId="{BC31B1CA-F495-4F2B-B06D-8663D5D17EBA}" destId="{DBA9C679-D034-43F2-9303-28C2A8CC0D50}" srcOrd="1" destOrd="0" presId="urn:microsoft.com/office/officeart/2005/8/layout/orgChart1"/>
    <dgm:cxn modelId="{275962E9-661E-4756-AEF8-19165F9B25EC}" type="presParOf" srcId="{4FED9EDE-503F-4142-9EDF-9E5261808DF8}" destId="{51D84A5E-32FA-4332-9B74-825BA3555F44}" srcOrd="1" destOrd="0" presId="urn:microsoft.com/office/officeart/2005/8/layout/orgChart1"/>
    <dgm:cxn modelId="{41C4166C-8CD9-9746-B4C3-FAEE70C82D94}" type="presParOf" srcId="{51D84A5E-32FA-4332-9B74-825BA3555F44}" destId="{8DD15FA9-FD83-44A1-8F92-0005A5B15B84}" srcOrd="0" destOrd="0" presId="urn:microsoft.com/office/officeart/2005/8/layout/orgChart1"/>
    <dgm:cxn modelId="{8CD35FA2-1322-DA4A-8083-B83E32C6DCC6}" type="presParOf" srcId="{51D84A5E-32FA-4332-9B74-825BA3555F44}" destId="{68D80EF2-C2CD-4A2D-86F5-B3AB9CE071AE}" srcOrd="1" destOrd="0" presId="urn:microsoft.com/office/officeart/2005/8/layout/orgChart1"/>
    <dgm:cxn modelId="{AAA95552-C20F-934A-AD22-48EB4A3B886B}" type="presParOf" srcId="{68D80EF2-C2CD-4A2D-86F5-B3AB9CE071AE}" destId="{6708ADB4-78BA-46D0-A2E9-FE0F92709361}" srcOrd="0" destOrd="0" presId="urn:microsoft.com/office/officeart/2005/8/layout/orgChart1"/>
    <dgm:cxn modelId="{03FDC02F-740F-9842-B7D9-8605B7D82569}" type="presParOf" srcId="{6708ADB4-78BA-46D0-A2E9-FE0F92709361}" destId="{9CE19052-F386-4CCF-A414-CA85653AEFB3}" srcOrd="0" destOrd="0" presId="urn:microsoft.com/office/officeart/2005/8/layout/orgChart1"/>
    <dgm:cxn modelId="{91E18518-D689-6840-AE87-EAE0B15FAD1D}" type="presParOf" srcId="{6708ADB4-78BA-46D0-A2E9-FE0F92709361}" destId="{48E876BE-10DC-455E-8CE0-B39C73B5B55D}" srcOrd="1" destOrd="0" presId="urn:microsoft.com/office/officeart/2005/8/layout/orgChart1"/>
    <dgm:cxn modelId="{A4BBF5DD-6E8F-124D-B5B7-133A8515497D}" type="presParOf" srcId="{68D80EF2-C2CD-4A2D-86F5-B3AB9CE071AE}" destId="{716FC53E-5020-473B-83C8-E19E6164FDC9}" srcOrd="1" destOrd="0" presId="urn:microsoft.com/office/officeart/2005/8/layout/orgChart1"/>
    <dgm:cxn modelId="{05DD3B21-12FB-ED4E-B793-98DBA33346D0}" type="presParOf" srcId="{68D80EF2-C2CD-4A2D-86F5-B3AB9CE071AE}" destId="{D3539487-3536-4E77-9958-E0A4725EB27B}" srcOrd="2" destOrd="0" presId="urn:microsoft.com/office/officeart/2005/8/layout/orgChart1"/>
    <dgm:cxn modelId="{6EF25090-A8ED-4E89-88C2-6CFB478C2B8E}" type="presParOf" srcId="{4FED9EDE-503F-4142-9EDF-9E5261808DF8}" destId="{93D5ECFA-2E2D-43BD-8932-01590F5605F7}" srcOrd="2" destOrd="0" presId="urn:microsoft.com/office/officeart/2005/8/layout/orgChart1"/>
    <dgm:cxn modelId="{939755AF-8659-4094-B161-876BE06B52F6}" type="presParOf" srcId="{5CA70343-74E1-464F-8A2F-9F87AAE85FDA}" destId="{4E181FC4-B641-4720-AAAD-2BC27976461C}" srcOrd="4" destOrd="0" presId="urn:microsoft.com/office/officeart/2005/8/layout/orgChart1"/>
    <dgm:cxn modelId="{D17A5F3B-AAD0-436F-86B8-A3D728F32171}" type="presParOf" srcId="{5CA70343-74E1-464F-8A2F-9F87AAE85FDA}" destId="{4EC8A9D1-E597-4454-8F50-29A6171D71B0}" srcOrd="5" destOrd="0" presId="urn:microsoft.com/office/officeart/2005/8/layout/orgChart1"/>
    <dgm:cxn modelId="{F1DF405D-6D5D-401D-B5C9-DA12410E94B4}" type="presParOf" srcId="{4EC8A9D1-E597-4454-8F50-29A6171D71B0}" destId="{2CCD8957-2A01-4D2C-A5FC-F5445BDFDD23}" srcOrd="0" destOrd="0" presId="urn:microsoft.com/office/officeart/2005/8/layout/orgChart1"/>
    <dgm:cxn modelId="{9EC7ACE7-908D-464E-96A8-E24049EB6325}" type="presParOf" srcId="{2CCD8957-2A01-4D2C-A5FC-F5445BDFDD23}" destId="{AD1C87E0-2CE3-4B8A-A5B3-DC51F14247C4}" srcOrd="0" destOrd="0" presId="urn:microsoft.com/office/officeart/2005/8/layout/orgChart1"/>
    <dgm:cxn modelId="{DE0C8159-562E-41DE-97D5-6F1B18B633A9}" type="presParOf" srcId="{2CCD8957-2A01-4D2C-A5FC-F5445BDFDD23}" destId="{3052F781-42EC-4461-9822-5E48BA372BEC}" srcOrd="1" destOrd="0" presId="urn:microsoft.com/office/officeart/2005/8/layout/orgChart1"/>
    <dgm:cxn modelId="{2CB3CBF2-3D8B-4ECC-95AA-681C8A67C771}" type="presParOf" srcId="{4EC8A9D1-E597-4454-8F50-29A6171D71B0}" destId="{D002D7DD-D520-4D49-82FB-2C2B3E6CB182}" srcOrd="1" destOrd="0" presId="urn:microsoft.com/office/officeart/2005/8/layout/orgChart1"/>
    <dgm:cxn modelId="{C565B4D0-9303-3B43-8E4E-4C046FEA9FD3}" type="presParOf" srcId="{D002D7DD-D520-4D49-82FB-2C2B3E6CB182}" destId="{9DDB49B5-BD15-6F4B-B81E-23D301B2492F}" srcOrd="0" destOrd="0" presId="urn:microsoft.com/office/officeart/2005/8/layout/orgChart1"/>
    <dgm:cxn modelId="{F4E1573E-1BD1-6A47-8371-21B5885F2A2C}" type="presParOf" srcId="{D002D7DD-D520-4D49-82FB-2C2B3E6CB182}" destId="{91C56A99-D955-9A4C-969D-36EBA52C611B}" srcOrd="1" destOrd="0" presId="urn:microsoft.com/office/officeart/2005/8/layout/orgChart1"/>
    <dgm:cxn modelId="{18B9AE04-AA57-5C4B-9C5A-08ADC95E47B8}" type="presParOf" srcId="{91C56A99-D955-9A4C-969D-36EBA52C611B}" destId="{6D4EE021-BC53-524B-86B0-2C10AABE41E6}" srcOrd="0" destOrd="0" presId="urn:microsoft.com/office/officeart/2005/8/layout/orgChart1"/>
    <dgm:cxn modelId="{53FC4A1B-789F-1A4E-BC5E-85D1C7662B8A}" type="presParOf" srcId="{6D4EE021-BC53-524B-86B0-2C10AABE41E6}" destId="{3C3D0F6D-0ECA-A047-9D8A-C080F95FEF85}" srcOrd="0" destOrd="0" presId="urn:microsoft.com/office/officeart/2005/8/layout/orgChart1"/>
    <dgm:cxn modelId="{AC51657B-166E-7941-9189-CF6EBDA48FBD}" type="presParOf" srcId="{6D4EE021-BC53-524B-86B0-2C10AABE41E6}" destId="{01D022FD-0606-F44D-A003-3EC1D3C426D3}" srcOrd="1" destOrd="0" presId="urn:microsoft.com/office/officeart/2005/8/layout/orgChart1"/>
    <dgm:cxn modelId="{A4D2BE3A-580B-7743-861E-7BF8102958F0}" type="presParOf" srcId="{91C56A99-D955-9A4C-969D-36EBA52C611B}" destId="{EB2BB9A0-4926-8449-92FA-85524A41F3E9}" srcOrd="1" destOrd="0" presId="urn:microsoft.com/office/officeart/2005/8/layout/orgChart1"/>
    <dgm:cxn modelId="{E32A9B1B-17D8-C14D-BF9A-77438CCA071F}" type="presParOf" srcId="{91C56A99-D955-9A4C-969D-36EBA52C611B}" destId="{ECD5ECCB-A79A-6149-94DD-B3F4866D03FA}" srcOrd="2" destOrd="0" presId="urn:microsoft.com/office/officeart/2005/8/layout/orgChart1"/>
    <dgm:cxn modelId="{46E35313-3E4E-4447-992B-AE1918A9665B}" type="presParOf" srcId="{D002D7DD-D520-4D49-82FB-2C2B3E6CB182}" destId="{7FB4CEB6-C03C-4DDA-808F-AB66ED65D83B}" srcOrd="2" destOrd="0" presId="urn:microsoft.com/office/officeart/2005/8/layout/orgChart1"/>
    <dgm:cxn modelId="{CB0C79EB-4246-4780-B8ED-28F53D612702}" type="presParOf" srcId="{D002D7DD-D520-4D49-82FB-2C2B3E6CB182}" destId="{88DB6526-A8AA-4B8F-A9DD-D6B27199E7FB}" srcOrd="3" destOrd="0" presId="urn:microsoft.com/office/officeart/2005/8/layout/orgChart1"/>
    <dgm:cxn modelId="{83A66AC2-01F5-4F09-ACAD-0DFF2AF23B5D}" type="presParOf" srcId="{88DB6526-A8AA-4B8F-A9DD-D6B27199E7FB}" destId="{66F26D6F-F951-4BCB-A217-37ABC5C3F3D2}" srcOrd="0" destOrd="0" presId="urn:microsoft.com/office/officeart/2005/8/layout/orgChart1"/>
    <dgm:cxn modelId="{0DC2CBF1-9E31-406C-B501-0D6487B60838}" type="presParOf" srcId="{66F26D6F-F951-4BCB-A217-37ABC5C3F3D2}" destId="{CE82493F-AA1B-4603-AAE4-B0742D2BF238}" srcOrd="0" destOrd="0" presId="urn:microsoft.com/office/officeart/2005/8/layout/orgChart1"/>
    <dgm:cxn modelId="{F741766D-8E03-4D10-B917-8E74C2A612C6}" type="presParOf" srcId="{66F26D6F-F951-4BCB-A217-37ABC5C3F3D2}" destId="{A06B58F4-9E64-4FFE-9863-575745282AAB}" srcOrd="1" destOrd="0" presId="urn:microsoft.com/office/officeart/2005/8/layout/orgChart1"/>
    <dgm:cxn modelId="{D5EBCD3A-2EC6-4288-BF5A-508A0C456DC2}" type="presParOf" srcId="{88DB6526-A8AA-4B8F-A9DD-D6B27199E7FB}" destId="{8DC9ED00-EE9C-4FBA-8E60-66A75AB42621}" srcOrd="1" destOrd="0" presId="urn:microsoft.com/office/officeart/2005/8/layout/orgChart1"/>
    <dgm:cxn modelId="{E672F5F6-B2B2-4AFA-86DD-45C6B5BE6851}" type="presParOf" srcId="{88DB6526-A8AA-4B8F-A9DD-D6B27199E7FB}" destId="{BE27CDCB-C0C2-481D-8B66-84723983FBC5}" srcOrd="2" destOrd="0" presId="urn:microsoft.com/office/officeart/2005/8/layout/orgChart1"/>
    <dgm:cxn modelId="{2DA3A9BF-80FA-4CEE-BEDD-7D7DE086FDD1}" type="presParOf" srcId="{D002D7DD-D520-4D49-82FB-2C2B3E6CB182}" destId="{33F6B0D5-B3F6-4979-9156-0AA56104D89F}" srcOrd="4" destOrd="0" presId="urn:microsoft.com/office/officeart/2005/8/layout/orgChart1"/>
    <dgm:cxn modelId="{44575959-8F00-4ACD-9679-01DD6F2F1CCA}" type="presParOf" srcId="{D002D7DD-D520-4D49-82FB-2C2B3E6CB182}" destId="{4F29749D-5780-4461-8431-E9305EAE2A65}" srcOrd="5" destOrd="0" presId="urn:microsoft.com/office/officeart/2005/8/layout/orgChart1"/>
    <dgm:cxn modelId="{91781364-70F8-4BB4-9232-028B208451CB}" type="presParOf" srcId="{4F29749D-5780-4461-8431-E9305EAE2A65}" destId="{819A249D-40AC-41B0-8532-784644DE4D96}" srcOrd="0" destOrd="0" presId="urn:microsoft.com/office/officeart/2005/8/layout/orgChart1"/>
    <dgm:cxn modelId="{1A497E4D-F0D1-4494-82E2-334F8FB16B77}" type="presParOf" srcId="{819A249D-40AC-41B0-8532-784644DE4D96}" destId="{7DC6BEA2-25EE-4529-969D-61600CEA7757}" srcOrd="0" destOrd="0" presId="urn:microsoft.com/office/officeart/2005/8/layout/orgChart1"/>
    <dgm:cxn modelId="{569BE593-22F9-4D7F-9173-9E042C821078}" type="presParOf" srcId="{819A249D-40AC-41B0-8532-784644DE4D96}" destId="{1FC07941-1743-4B2A-985B-1DC6AF7878A7}" srcOrd="1" destOrd="0" presId="urn:microsoft.com/office/officeart/2005/8/layout/orgChart1"/>
    <dgm:cxn modelId="{2B43F029-F53C-4C8C-B76B-FDC5F36506D2}" type="presParOf" srcId="{4F29749D-5780-4461-8431-E9305EAE2A65}" destId="{54599861-BA86-4B81-8210-5757ED9179F1}" srcOrd="1" destOrd="0" presId="urn:microsoft.com/office/officeart/2005/8/layout/orgChart1"/>
    <dgm:cxn modelId="{25977C1A-B3D4-46D6-8D1B-6E50726A98C4}" type="presParOf" srcId="{4F29749D-5780-4461-8431-E9305EAE2A65}" destId="{F0563B05-E8C7-45BE-ACC0-0F1B5EBC69F5}" srcOrd="2" destOrd="0" presId="urn:microsoft.com/office/officeart/2005/8/layout/orgChart1"/>
    <dgm:cxn modelId="{2C1A284F-98F4-4FBA-A99F-CE679F074699}" type="presParOf" srcId="{4EC8A9D1-E597-4454-8F50-29A6171D71B0}" destId="{B1F01F4E-8B95-474D-99E6-826E34BA8B62}" srcOrd="2" destOrd="0" presId="urn:microsoft.com/office/officeart/2005/8/layout/orgChart1"/>
    <dgm:cxn modelId="{F41C9C67-04C4-4D40-A119-F38B854C0B5C}" type="presParOf" srcId="{C3A88B02-AAAC-45B2-96F7-549395D28A54}" destId="{0362BD50-00CA-4B86-A250-3DF7BC55F2F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F6B0D5-B3F6-4979-9156-0AA56104D89F}">
      <dsp:nvSpPr>
        <dsp:cNvPr id="0" name=""/>
        <dsp:cNvSpPr/>
      </dsp:nvSpPr>
      <dsp:spPr>
        <a:xfrm>
          <a:off x="7348738" y="2295378"/>
          <a:ext cx="361928" cy="35637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63706"/>
              </a:lnTo>
              <a:lnTo>
                <a:pt x="361928" y="3563706"/>
              </a:lnTo>
            </a:path>
          </a:pathLst>
        </a:custGeom>
        <a:noFill/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B4CEB6-C03C-4DDA-808F-AB66ED65D83B}">
      <dsp:nvSpPr>
        <dsp:cNvPr id="0" name=""/>
        <dsp:cNvSpPr/>
      </dsp:nvSpPr>
      <dsp:spPr>
        <a:xfrm>
          <a:off x="7348738" y="2295378"/>
          <a:ext cx="361928" cy="22178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838"/>
              </a:lnTo>
              <a:lnTo>
                <a:pt x="361928" y="2217838"/>
              </a:lnTo>
            </a:path>
          </a:pathLst>
        </a:custGeom>
        <a:noFill/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DB49B5-BD15-6F4B-B81E-23D301B2492F}">
      <dsp:nvSpPr>
        <dsp:cNvPr id="0" name=""/>
        <dsp:cNvSpPr/>
      </dsp:nvSpPr>
      <dsp:spPr>
        <a:xfrm>
          <a:off x="7348738" y="2295378"/>
          <a:ext cx="361928" cy="8719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970"/>
              </a:lnTo>
              <a:lnTo>
                <a:pt x="361928" y="871970"/>
              </a:lnTo>
            </a:path>
          </a:pathLst>
        </a:custGeom>
        <a:noFill/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181FC4-B641-4720-AAAD-2BC27976461C}">
      <dsp:nvSpPr>
        <dsp:cNvPr id="0" name=""/>
        <dsp:cNvSpPr/>
      </dsp:nvSpPr>
      <dsp:spPr>
        <a:xfrm>
          <a:off x="5212073" y="949510"/>
          <a:ext cx="3101808" cy="3980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9036"/>
              </a:lnTo>
              <a:lnTo>
                <a:pt x="3101808" y="199036"/>
              </a:lnTo>
              <a:lnTo>
                <a:pt x="3101808" y="398073"/>
              </a:lnTo>
            </a:path>
          </a:pathLst>
        </a:cu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D15FA9-FD83-44A1-8F92-0005A5B15B84}">
      <dsp:nvSpPr>
        <dsp:cNvPr id="0" name=""/>
        <dsp:cNvSpPr/>
      </dsp:nvSpPr>
      <dsp:spPr>
        <a:xfrm>
          <a:off x="4000136" y="2295378"/>
          <a:ext cx="451540" cy="8719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970"/>
              </a:lnTo>
              <a:lnTo>
                <a:pt x="451540" y="871970"/>
              </a:lnTo>
            </a:path>
          </a:pathLst>
        </a:custGeom>
        <a:noFill/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035FD5-3907-448B-A7CE-A8B5C1390CBD}">
      <dsp:nvSpPr>
        <dsp:cNvPr id="0" name=""/>
        <dsp:cNvSpPr/>
      </dsp:nvSpPr>
      <dsp:spPr>
        <a:xfrm>
          <a:off x="5158524" y="949510"/>
          <a:ext cx="91440" cy="398073"/>
        </a:xfrm>
        <a:custGeom>
          <a:avLst/>
          <a:gdLst/>
          <a:ahLst/>
          <a:cxnLst/>
          <a:rect l="0" t="0" r="0" b="0"/>
          <a:pathLst>
            <a:path>
              <a:moveTo>
                <a:pt x="53548" y="0"/>
              </a:moveTo>
              <a:lnTo>
                <a:pt x="53548" y="199036"/>
              </a:lnTo>
              <a:lnTo>
                <a:pt x="45720" y="199036"/>
              </a:lnTo>
              <a:lnTo>
                <a:pt x="45720" y="398073"/>
              </a:lnTo>
            </a:path>
          </a:pathLst>
        </a:cu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825167-25E9-40CF-8A97-BFA803324FDE}">
      <dsp:nvSpPr>
        <dsp:cNvPr id="0" name=""/>
        <dsp:cNvSpPr/>
      </dsp:nvSpPr>
      <dsp:spPr>
        <a:xfrm>
          <a:off x="1143556" y="2295378"/>
          <a:ext cx="359579" cy="8719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970"/>
              </a:lnTo>
              <a:lnTo>
                <a:pt x="359579" y="871970"/>
              </a:lnTo>
            </a:path>
          </a:pathLst>
        </a:custGeom>
        <a:noFill/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61E599-E031-4127-AE19-1690EF75E59F}">
      <dsp:nvSpPr>
        <dsp:cNvPr id="0" name=""/>
        <dsp:cNvSpPr/>
      </dsp:nvSpPr>
      <dsp:spPr>
        <a:xfrm>
          <a:off x="2102435" y="949510"/>
          <a:ext cx="3109637" cy="398073"/>
        </a:xfrm>
        <a:custGeom>
          <a:avLst/>
          <a:gdLst/>
          <a:ahLst/>
          <a:cxnLst/>
          <a:rect l="0" t="0" r="0" b="0"/>
          <a:pathLst>
            <a:path>
              <a:moveTo>
                <a:pt x="3109637" y="0"/>
              </a:moveTo>
              <a:lnTo>
                <a:pt x="3109637" y="199036"/>
              </a:lnTo>
              <a:lnTo>
                <a:pt x="0" y="199036"/>
              </a:lnTo>
              <a:lnTo>
                <a:pt x="0" y="398073"/>
              </a:lnTo>
            </a:path>
          </a:pathLst>
        </a:cu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C13242-6FF8-4CA6-8013-7A2A05B1AE4C}">
      <dsp:nvSpPr>
        <dsp:cNvPr id="0" name=""/>
        <dsp:cNvSpPr/>
      </dsp:nvSpPr>
      <dsp:spPr>
        <a:xfrm>
          <a:off x="3513000" y="1716"/>
          <a:ext cx="3398145" cy="9477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/>
            <a:t>HAWKS</a:t>
          </a:r>
          <a:endParaRPr lang="en-US" sz="5000" kern="1200" dirty="0"/>
        </a:p>
      </dsp:txBody>
      <dsp:txXfrm>
        <a:off x="3513000" y="1716"/>
        <a:ext cx="3398145" cy="947794"/>
      </dsp:txXfrm>
    </dsp:sp>
    <dsp:sp modelId="{7BAE72C8-E9F9-4787-BB88-64CC6D34D4FD}">
      <dsp:nvSpPr>
        <dsp:cNvPr id="0" name=""/>
        <dsp:cNvSpPr/>
      </dsp:nvSpPr>
      <dsp:spPr>
        <a:xfrm>
          <a:off x="903836" y="1347584"/>
          <a:ext cx="2397199" cy="9477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chemeClr val="bg1"/>
              </a:solidFill>
            </a:rPr>
            <a:t>Drone Movement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903836" y="1347584"/>
        <a:ext cx="2397199" cy="947794"/>
      </dsp:txXfrm>
    </dsp:sp>
    <dsp:sp modelId="{5D1609F7-530C-4C62-B3CD-E2C3AEBF4DF5}">
      <dsp:nvSpPr>
        <dsp:cNvPr id="0" name=""/>
        <dsp:cNvSpPr/>
      </dsp:nvSpPr>
      <dsp:spPr>
        <a:xfrm>
          <a:off x="1503136" y="2693451"/>
          <a:ext cx="1895588" cy="9477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chemeClr val="bg1"/>
              </a:solidFill>
            </a:rPr>
            <a:t>Eric Chiang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1503136" y="2693451"/>
        <a:ext cx="1895588" cy="947794"/>
      </dsp:txXfrm>
    </dsp:sp>
    <dsp:sp modelId="{83ADFA8E-32E8-4EE3-B071-52EA194B2C5E}">
      <dsp:nvSpPr>
        <dsp:cNvPr id="0" name=""/>
        <dsp:cNvSpPr/>
      </dsp:nvSpPr>
      <dsp:spPr>
        <a:xfrm>
          <a:off x="3699109" y="1347584"/>
          <a:ext cx="3010270" cy="9477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chemeClr val="bg1"/>
              </a:solidFill>
            </a:rPr>
            <a:t>Cross Device Communication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3699109" y="1347584"/>
        <a:ext cx="3010270" cy="947794"/>
      </dsp:txXfrm>
    </dsp:sp>
    <dsp:sp modelId="{9CE19052-F386-4CCF-A414-CA85653AEFB3}">
      <dsp:nvSpPr>
        <dsp:cNvPr id="0" name=""/>
        <dsp:cNvSpPr/>
      </dsp:nvSpPr>
      <dsp:spPr>
        <a:xfrm>
          <a:off x="4451676" y="2693451"/>
          <a:ext cx="1895588" cy="9477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chemeClr val="bg1"/>
              </a:solidFill>
            </a:rPr>
            <a:t>Amy Lin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4451676" y="2693451"/>
        <a:ext cx="1895588" cy="947794"/>
      </dsp:txXfrm>
    </dsp:sp>
    <dsp:sp modelId="{AD1C87E0-2CE3-4B8A-A5B3-DC51F14247C4}">
      <dsp:nvSpPr>
        <dsp:cNvPr id="0" name=""/>
        <dsp:cNvSpPr/>
      </dsp:nvSpPr>
      <dsp:spPr>
        <a:xfrm>
          <a:off x="7107452" y="1347584"/>
          <a:ext cx="2412856" cy="9477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chemeClr val="bg1"/>
              </a:solidFill>
            </a:rPr>
            <a:t>Android Application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7107452" y="1347584"/>
        <a:ext cx="2412856" cy="947794"/>
      </dsp:txXfrm>
    </dsp:sp>
    <dsp:sp modelId="{3C3D0F6D-0ECA-A047-9D8A-C080F95FEF85}">
      <dsp:nvSpPr>
        <dsp:cNvPr id="0" name=""/>
        <dsp:cNvSpPr/>
      </dsp:nvSpPr>
      <dsp:spPr>
        <a:xfrm>
          <a:off x="7710667" y="2693451"/>
          <a:ext cx="1895588" cy="9477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chemeClr val="bg1"/>
              </a:solidFill>
            </a:rPr>
            <a:t>A-</a:t>
          </a:r>
          <a:r>
            <a:rPr lang="en-US" sz="2400" kern="1200" dirty="0" err="1" smtClean="0">
              <a:solidFill>
                <a:schemeClr val="bg1"/>
              </a:solidFill>
            </a:rPr>
            <a:t>Tion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Zhuo</a:t>
          </a:r>
          <a:r>
            <a:rPr lang="en-US" sz="2400" kern="1200" dirty="0" smtClean="0">
              <a:solidFill>
                <a:schemeClr val="bg1"/>
              </a:solidFill>
            </a:rPr>
            <a:t> Li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7710667" y="2693451"/>
        <a:ext cx="1895588" cy="947794"/>
      </dsp:txXfrm>
    </dsp:sp>
    <dsp:sp modelId="{CE82493F-AA1B-4603-AAE4-B0742D2BF238}">
      <dsp:nvSpPr>
        <dsp:cNvPr id="0" name=""/>
        <dsp:cNvSpPr/>
      </dsp:nvSpPr>
      <dsp:spPr>
        <a:xfrm>
          <a:off x="7710667" y="4039319"/>
          <a:ext cx="1895588" cy="9477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chemeClr val="bg1"/>
              </a:solidFill>
            </a:rPr>
            <a:t>Byron Lutz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7710667" y="4039319"/>
        <a:ext cx="1895588" cy="947794"/>
      </dsp:txXfrm>
    </dsp:sp>
    <dsp:sp modelId="{7DC6BEA2-25EE-4529-969D-61600CEA7757}">
      <dsp:nvSpPr>
        <dsp:cNvPr id="0" name=""/>
        <dsp:cNvSpPr/>
      </dsp:nvSpPr>
      <dsp:spPr>
        <a:xfrm>
          <a:off x="7710667" y="5385187"/>
          <a:ext cx="1895588" cy="9477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>
              <a:solidFill>
                <a:schemeClr val="bg1"/>
              </a:solidFill>
            </a:rPr>
            <a:t>Junda</a:t>
          </a:r>
          <a:r>
            <a:rPr lang="en-US" sz="2400" kern="1200" dirty="0" smtClean="0">
              <a:solidFill>
                <a:schemeClr val="bg1"/>
              </a:solidFill>
            </a:rPr>
            <a:t> Zhu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7710667" y="5385187"/>
        <a:ext cx="1895588" cy="9477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B6BB6-70DF-4C6E-BB44-A0FCEC1D0096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4A3B1-FA8A-4EE4-B876-74E460FDDE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645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8 minutes!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B4A3B1-FA8A-4EE4-B876-74E460FDDE4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627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B4A3B1-FA8A-4EE4-B876-74E460FDDE4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16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232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39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97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09274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6596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255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52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946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4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08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406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693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39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62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656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33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47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04868B9-5F4A-4247-89D5-5E061903CBF3}" type="datetimeFigureOut">
              <a:rPr lang="en-US" smtClean="0"/>
              <a:pPr/>
              <a:t>12/6/13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A85CD-6F61-4485-ADF1-141D10DE5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584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8.png"/><Relationship Id="rId5" Type="http://schemas.microsoft.com/office/2007/relationships/hdphoto" Target="../media/hdphoto2.wdp"/><Relationship Id="rId6" Type="http://schemas.openxmlformats.org/officeDocument/2006/relationships/image" Target="../media/image9.png"/><Relationship Id="rId7" Type="http://schemas.microsoft.com/office/2007/relationships/hdphoto" Target="../media/hdphoto3.wdp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956" y="2817530"/>
            <a:ext cx="6582833" cy="31425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6236" y="830777"/>
            <a:ext cx="10572000" cy="297105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HAWKS</a:t>
            </a:r>
            <a:r>
              <a:rPr lang="en-US" dirty="0"/>
              <a:t> (Hovering Aerocraft With </a:t>
            </a:r>
            <a:r>
              <a:rPr lang="en-US" dirty="0" smtClean="0"/>
              <a:t>Kinetic-Motion </a:t>
            </a: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dirty="0">
                <a:solidFill>
                  <a:schemeClr val="accent1"/>
                </a:solidFill>
              </a:rPr>
              <a:t>ensing)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6236" y="5695720"/>
            <a:ext cx="10722156" cy="1426684"/>
          </a:xfrm>
        </p:spPr>
        <p:txBody>
          <a:bodyPr>
            <a:normAutofit/>
          </a:bodyPr>
          <a:lstStyle/>
          <a:p>
            <a:r>
              <a:rPr lang="en-US" b="1" dirty="0" smtClean="0"/>
              <a:t>Hawkers: </a:t>
            </a:r>
            <a:r>
              <a:rPr lang="en-US" dirty="0"/>
              <a:t>Eric </a:t>
            </a:r>
            <a:r>
              <a:rPr lang="en-US" dirty="0" smtClean="0"/>
              <a:t>Chiang,</a:t>
            </a:r>
          </a:p>
          <a:p>
            <a:r>
              <a:rPr lang="en-US" dirty="0" smtClean="0"/>
              <a:t>	A-Tion </a:t>
            </a:r>
            <a:r>
              <a:rPr lang="en-US" dirty="0"/>
              <a:t>Zhuo </a:t>
            </a:r>
            <a:r>
              <a:rPr lang="en-US" dirty="0" smtClean="0"/>
              <a:t>Li, Amy </a:t>
            </a:r>
            <a:r>
              <a:rPr lang="en-US" dirty="0"/>
              <a:t>Lin, </a:t>
            </a:r>
            <a:r>
              <a:rPr lang="en-US" dirty="0" smtClean="0"/>
              <a:t>Byron Lutz, </a:t>
            </a:r>
            <a:r>
              <a:rPr lang="en-US" dirty="0" err="1" smtClean="0"/>
              <a:t>Junda</a:t>
            </a:r>
            <a:r>
              <a:rPr lang="en-US" dirty="0" smtClean="0"/>
              <a:t> Zhu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543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0150" y="5458496"/>
            <a:ext cx="9404723" cy="1400530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011" y="1052286"/>
            <a:ext cx="6416889" cy="4154714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760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Photo Gallery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8780" b="8780"/>
          <a:stretch>
            <a:fillRect/>
          </a:stretch>
        </p:blipFill>
        <p:spPr>
          <a:xfrm>
            <a:off x="167860" y="1161143"/>
            <a:ext cx="5612374" cy="263192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503" y="1100666"/>
            <a:ext cx="4948588" cy="2760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0380" y="3956773"/>
            <a:ext cx="4995239" cy="290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384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032948410"/>
              </p:ext>
            </p:extLst>
          </p:nvPr>
        </p:nvGraphicFramePr>
        <p:xfrm>
          <a:off x="661012" y="275422"/>
          <a:ext cx="10510092" cy="63346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80486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53970" y="545803"/>
            <a:ext cx="65666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Responsibility: Eric Chiang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1403048" y="1681238"/>
            <a:ext cx="6196027" cy="335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Major Involvement: </a:t>
            </a:r>
          </a:p>
          <a:p>
            <a:r>
              <a:rPr lang="en-US" sz="3200" dirty="0"/>
              <a:t>	</a:t>
            </a:r>
            <a:r>
              <a:rPr lang="en-US" sz="2800" dirty="0" smtClean="0"/>
              <a:t>- Project idea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- Project management</a:t>
            </a:r>
          </a:p>
          <a:p>
            <a:r>
              <a:rPr lang="en-US" sz="3200" dirty="0" smtClean="0"/>
              <a:t>Technical Involvement:</a:t>
            </a:r>
          </a:p>
          <a:p>
            <a:r>
              <a:rPr lang="en-US" sz="3200" dirty="0"/>
              <a:t>	</a:t>
            </a:r>
            <a:r>
              <a:rPr lang="en-US" sz="3200" dirty="0" smtClean="0"/>
              <a:t>- </a:t>
            </a:r>
            <a:r>
              <a:rPr lang="en-US" sz="2800" dirty="0" smtClean="0"/>
              <a:t>Project Architecture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- Technology choice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- Drone control programming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7154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12328" y="545803"/>
            <a:ext cx="56499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Responsibility:</a:t>
            </a:r>
            <a:r>
              <a:rPr lang="en-US" sz="4000" dirty="0"/>
              <a:t> Amy Lin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36100" y="1659204"/>
            <a:ext cx="985619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Major Involvement: </a:t>
            </a:r>
          </a:p>
          <a:p>
            <a:r>
              <a:rPr lang="en-US" sz="3600" dirty="0"/>
              <a:t>	</a:t>
            </a:r>
            <a:r>
              <a:rPr lang="en-US" sz="3200" dirty="0"/>
              <a:t>- Midpoint Presentation</a:t>
            </a:r>
          </a:p>
          <a:p>
            <a:r>
              <a:rPr lang="en-US" sz="3600" dirty="0"/>
              <a:t>Technical Involvement:</a:t>
            </a:r>
          </a:p>
          <a:p>
            <a:r>
              <a:rPr lang="en-US" sz="3200" dirty="0"/>
              <a:t>	- </a:t>
            </a:r>
            <a:r>
              <a:rPr lang="en-US" sz="3200" dirty="0" smtClean="0"/>
              <a:t>Sending </a:t>
            </a:r>
            <a:r>
              <a:rPr lang="en-US" sz="3200" dirty="0"/>
              <a:t>data </a:t>
            </a:r>
            <a:r>
              <a:rPr lang="en-US" sz="3200" dirty="0" smtClean="0"/>
              <a:t>from the Android</a:t>
            </a:r>
          </a:p>
          <a:p>
            <a:r>
              <a:rPr lang="en-US" sz="3200" dirty="0"/>
              <a:t>	</a:t>
            </a:r>
            <a:r>
              <a:rPr lang="en-US" sz="3200" dirty="0" smtClean="0"/>
              <a:t>  Application to the PC via Bluetooth</a:t>
            </a:r>
          </a:p>
          <a:p>
            <a:r>
              <a:rPr lang="en-US" sz="3200" dirty="0"/>
              <a:t>	- </a:t>
            </a:r>
            <a:r>
              <a:rPr lang="en-US" sz="3200" dirty="0" smtClean="0"/>
              <a:t>Sending received </a:t>
            </a:r>
            <a:r>
              <a:rPr lang="en-US" sz="3200" dirty="0"/>
              <a:t>data </a:t>
            </a:r>
            <a:r>
              <a:rPr lang="en-US" sz="3200" dirty="0" smtClean="0"/>
              <a:t>to the drone </a:t>
            </a:r>
          </a:p>
          <a:p>
            <a:r>
              <a:rPr lang="en-US" sz="3200" dirty="0"/>
              <a:t>	</a:t>
            </a:r>
            <a:r>
              <a:rPr lang="en-US" sz="3200" dirty="0" smtClean="0"/>
              <a:t>  program (both running on the PC) via</a:t>
            </a:r>
          </a:p>
          <a:p>
            <a:r>
              <a:rPr lang="en-US" sz="3200" dirty="0"/>
              <a:t>	</a:t>
            </a:r>
            <a:r>
              <a:rPr lang="en-US" sz="3200" dirty="0" smtClean="0"/>
              <a:t>  </a:t>
            </a:r>
            <a:r>
              <a:rPr lang="en-US" sz="3200" dirty="0"/>
              <a:t>sockets</a:t>
            </a:r>
          </a:p>
        </p:txBody>
      </p:sp>
    </p:spTree>
    <p:extLst>
      <p:ext uri="{BB962C8B-B14F-4D97-AF65-F5344CB8AC3E}">
        <p14:creationId xmlns:p14="http://schemas.microsoft.com/office/powerpoint/2010/main" val="267201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94486" y="545803"/>
            <a:ext cx="70855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Responsibility: </a:t>
            </a:r>
            <a:r>
              <a:rPr lang="en-US" sz="4000" dirty="0" smtClean="0"/>
              <a:t>A-</a:t>
            </a:r>
            <a:r>
              <a:rPr lang="en-US" sz="4000" dirty="0" err="1" smtClean="0"/>
              <a:t>Tion</a:t>
            </a:r>
            <a:r>
              <a:rPr lang="en-US" sz="4000" dirty="0" smtClean="0"/>
              <a:t> Zhuo Li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1403048" y="1681238"/>
            <a:ext cx="1019904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Involvement</a:t>
            </a:r>
            <a:r>
              <a:rPr lang="en-US" sz="3200" dirty="0"/>
              <a:t>: </a:t>
            </a:r>
          </a:p>
          <a:p>
            <a:r>
              <a:rPr lang="en-US" sz="3200" dirty="0"/>
              <a:t> -Android Application </a:t>
            </a:r>
          </a:p>
          <a:p>
            <a:pPr lvl="1"/>
            <a:r>
              <a:rPr lang="en-US" sz="3200" dirty="0"/>
              <a:t>  - </a:t>
            </a:r>
            <a:r>
              <a:rPr lang="en-US" sz="3200" dirty="0" smtClean="0"/>
              <a:t>Processing data from Gyroscope</a:t>
            </a:r>
            <a:endParaRPr lang="en-US" sz="3200" dirty="0"/>
          </a:p>
          <a:p>
            <a:pPr lvl="1"/>
            <a:r>
              <a:rPr lang="en-US" sz="3200" dirty="0"/>
              <a:t>  - </a:t>
            </a:r>
            <a:r>
              <a:rPr lang="en-US" sz="3200" dirty="0" smtClean="0"/>
              <a:t>Algorithms to translate data to commands</a:t>
            </a:r>
            <a:endParaRPr lang="en-US" sz="3200" dirty="0"/>
          </a:p>
          <a:p>
            <a:pPr lvl="1"/>
            <a:r>
              <a:rPr lang="en-US" sz="3200" dirty="0"/>
              <a:t>  - Button Functionality</a:t>
            </a:r>
          </a:p>
          <a:p>
            <a:pPr lvl="1"/>
            <a:r>
              <a:rPr lang="en-US" sz="3200" dirty="0"/>
              <a:t>  - Basic Layout </a:t>
            </a:r>
          </a:p>
          <a:p>
            <a:pPr lvl="1"/>
            <a:r>
              <a:rPr lang="en-US" sz="3200" dirty="0"/>
              <a:t>  - </a:t>
            </a:r>
            <a:r>
              <a:rPr lang="en-US" sz="3200" dirty="0" smtClean="0"/>
              <a:t>Extra Feature: Flip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8480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50539" y="545803"/>
            <a:ext cx="61734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Responsibility:</a:t>
            </a:r>
            <a:r>
              <a:rPr lang="en-US" sz="4000" dirty="0"/>
              <a:t> </a:t>
            </a:r>
            <a:r>
              <a:rPr lang="en-US" sz="4000" dirty="0" smtClean="0"/>
              <a:t>Byron Lutz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1403048" y="1681238"/>
            <a:ext cx="980681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Major Involvement: </a:t>
            </a:r>
          </a:p>
          <a:p>
            <a:r>
              <a:rPr lang="en-US" sz="3600" dirty="0"/>
              <a:t>	</a:t>
            </a:r>
            <a:r>
              <a:rPr lang="en-US" sz="3200" dirty="0"/>
              <a:t>- </a:t>
            </a:r>
            <a:r>
              <a:rPr lang="en-US" sz="3200" dirty="0" smtClean="0"/>
              <a:t>Final report</a:t>
            </a:r>
            <a:endParaRPr lang="en-US" sz="3200" dirty="0"/>
          </a:p>
          <a:p>
            <a:r>
              <a:rPr lang="en-US" sz="3600" dirty="0"/>
              <a:t>Technical Involvement:</a:t>
            </a:r>
          </a:p>
          <a:p>
            <a:r>
              <a:rPr lang="en-US" sz="3200" dirty="0"/>
              <a:t>	- </a:t>
            </a:r>
            <a:r>
              <a:rPr lang="en-US" sz="3200" dirty="0" smtClean="0"/>
              <a:t>Worked on retrieving sensor data from</a:t>
            </a:r>
          </a:p>
          <a:p>
            <a:r>
              <a:rPr lang="en-US" sz="3200" dirty="0"/>
              <a:t>	</a:t>
            </a:r>
            <a:r>
              <a:rPr lang="en-US" sz="3200" dirty="0" smtClean="0"/>
              <a:t>   the Android device</a:t>
            </a:r>
          </a:p>
          <a:p>
            <a:r>
              <a:rPr lang="en-US" sz="3200" dirty="0"/>
              <a:t>	</a:t>
            </a:r>
            <a:r>
              <a:rPr lang="en-US" sz="3200" dirty="0" smtClean="0"/>
              <a:t>- Worked on application UI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8480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34621" y="545803"/>
            <a:ext cx="63081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Responsibility: </a:t>
            </a:r>
            <a:r>
              <a:rPr lang="en-US" sz="4000" dirty="0" err="1" smtClean="0"/>
              <a:t>J</a:t>
            </a:r>
            <a:r>
              <a:rPr lang="en-US" altLang="zh-CN" sz="4000" dirty="0" err="1" smtClean="0"/>
              <a:t>unda</a:t>
            </a:r>
            <a:r>
              <a:rPr lang="en-US" sz="4000" dirty="0" smtClean="0"/>
              <a:t> Zhu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178934" y="1474761"/>
            <a:ext cx="11471410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  Major Involvement: 	</a:t>
            </a:r>
          </a:p>
          <a:p>
            <a:pPr lvl="2">
              <a:buFont typeface="Wingdings" pitchFamily="2" charset="2"/>
              <a:buChar char="Ø"/>
            </a:pPr>
            <a:r>
              <a:rPr lang="en-US" sz="2800" dirty="0" smtClean="0"/>
              <a:t> Android Side Base Model Design</a:t>
            </a:r>
          </a:p>
          <a:p>
            <a:pPr lvl="4">
              <a:buFont typeface="Wingdings" pitchFamily="2" charset="2"/>
              <a:buChar char="l"/>
            </a:pPr>
            <a:r>
              <a:rPr lang="en-US" sz="2800" dirty="0" smtClean="0"/>
              <a:t> logo &amp; basic UI </a:t>
            </a:r>
          </a:p>
          <a:p>
            <a:pPr lvl="2">
              <a:buFont typeface="Wingdings" pitchFamily="2" charset="2"/>
              <a:buChar char="Ø"/>
            </a:pPr>
            <a:r>
              <a:rPr lang="en-US" sz="2800" dirty="0" smtClean="0"/>
              <a:t> Accelerometer  interface implementation &amp; testing</a:t>
            </a:r>
          </a:p>
          <a:p>
            <a:pPr lvl="4">
              <a:buFont typeface="Wingdings" pitchFamily="2" charset="2"/>
              <a:buChar char="l"/>
            </a:pPr>
            <a:r>
              <a:rPr lang="en-US" sz="2800" dirty="0" smtClean="0"/>
              <a:t> acquiring sensor output from Android system</a:t>
            </a:r>
          </a:p>
          <a:p>
            <a:pPr lvl="4">
              <a:buFont typeface="Wingdings" pitchFamily="2" charset="2"/>
              <a:buChar char="l"/>
            </a:pPr>
            <a:r>
              <a:rPr lang="en-US" sz="2800" dirty="0" smtClean="0"/>
              <a:t> noise stripping by experiments, to determine what </a:t>
            </a:r>
          </a:p>
          <a:p>
            <a:r>
              <a:rPr lang="en-US" sz="2800" dirty="0" smtClean="0"/>
              <a:t>		    threshold value to set for meaningful data</a:t>
            </a:r>
          </a:p>
          <a:p>
            <a:pPr lvl="4">
              <a:buFont typeface="Wingdings" pitchFamily="2" charset="2"/>
              <a:buChar char="l"/>
            </a:pPr>
            <a:r>
              <a:rPr lang="en-US" sz="2800" dirty="0" smtClean="0"/>
              <a:t> algorithms to transform sensor data into commands</a:t>
            </a:r>
          </a:p>
          <a:p>
            <a:r>
              <a:rPr lang="en-US" sz="2800" dirty="0" smtClean="0"/>
              <a:t>		      - 1. directly through acceleration readings</a:t>
            </a:r>
          </a:p>
          <a:p>
            <a:r>
              <a:rPr lang="en-US" sz="2800" dirty="0" smtClean="0"/>
              <a:t>		      - 2. calculate the change in accelerations readings</a:t>
            </a:r>
          </a:p>
        </p:txBody>
      </p:sp>
    </p:spTree>
    <p:extLst>
      <p:ext uri="{BB962C8B-B14F-4D97-AF65-F5344CB8AC3E}">
        <p14:creationId xmlns:p14="http://schemas.microsoft.com/office/powerpoint/2010/main" val="368480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111" b="93333" l="26000" r="74889">
                        <a14:foregroundMark x1="46667" y1="49778" x2="46667" y2="49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46" r="22877"/>
          <a:stretch/>
        </p:blipFill>
        <p:spPr>
          <a:xfrm>
            <a:off x="0" y="1346090"/>
            <a:ext cx="1611669" cy="28537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325" b="96019" l="2431" r="962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73" r="2082"/>
          <a:stretch/>
        </p:blipFill>
        <p:spPr>
          <a:xfrm>
            <a:off x="3930953" y="1074631"/>
            <a:ext cx="4643539" cy="211730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852" b="98611" l="1953" r="9804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542" y="4155701"/>
            <a:ext cx="4003407" cy="2702299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 rot="845375">
            <a:off x="1875831" y="4514490"/>
            <a:ext cx="1679681" cy="41864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 rot="13578284">
            <a:off x="7855467" y="3150056"/>
            <a:ext cx="2337978" cy="409491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4720" y="2077959"/>
            <a:ext cx="28054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1. Gesture capture with Android phone’s: Gyroscope + Accelerometer 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588770" y="5052292"/>
            <a:ext cx="480268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2. Phone sends info over </a:t>
            </a:r>
            <a:r>
              <a:rPr lang="en-US" sz="2400" dirty="0"/>
              <a:t>B</a:t>
            </a:r>
            <a:r>
              <a:rPr lang="en-US" sz="2400" dirty="0" smtClean="0"/>
              <a:t>luetooth to laptop</a:t>
            </a:r>
          </a:p>
          <a:p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9973849" y="2939025"/>
            <a:ext cx="23391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4. Node </a:t>
            </a:r>
            <a:r>
              <a:rPr lang="en-US" sz="2400" dirty="0" err="1" smtClean="0"/>
              <a:t>js</a:t>
            </a:r>
            <a:r>
              <a:rPr lang="en-US" sz="2400" dirty="0" smtClean="0"/>
              <a:t> server polls from socket + sends command via </a:t>
            </a:r>
            <a:r>
              <a:rPr lang="en-US" sz="2400" dirty="0" err="1" smtClean="0"/>
              <a:t>wifi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6334842" y="4209508"/>
            <a:ext cx="23391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3. Client Java App receives + process + sends command to Server socket</a:t>
            </a:r>
          </a:p>
        </p:txBody>
      </p:sp>
      <p:sp>
        <p:nvSpPr>
          <p:cNvPr id="16" name="Arc 15"/>
          <p:cNvSpPr/>
          <p:nvPr/>
        </p:nvSpPr>
        <p:spPr>
          <a:xfrm rot="16870537">
            <a:off x="233618" y="1399130"/>
            <a:ext cx="705079" cy="528809"/>
          </a:xfrm>
          <a:prstGeom prst="arc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c 16"/>
          <p:cNvSpPr/>
          <p:nvPr/>
        </p:nvSpPr>
        <p:spPr>
          <a:xfrm rot="16870537">
            <a:off x="96129" y="1197441"/>
            <a:ext cx="705079" cy="528809"/>
          </a:xfrm>
          <a:prstGeom prst="arc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c 17"/>
          <p:cNvSpPr/>
          <p:nvPr/>
        </p:nvSpPr>
        <p:spPr>
          <a:xfrm rot="6359938">
            <a:off x="833777" y="3613950"/>
            <a:ext cx="705079" cy="528809"/>
          </a:xfrm>
          <a:prstGeom prst="arc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c 18"/>
          <p:cNvSpPr/>
          <p:nvPr/>
        </p:nvSpPr>
        <p:spPr>
          <a:xfrm rot="6359938">
            <a:off x="986177" y="3766350"/>
            <a:ext cx="705079" cy="528809"/>
          </a:xfrm>
          <a:prstGeom prst="arc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11619" y="5281536"/>
            <a:ext cx="2080381" cy="61489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204517" y="201793"/>
            <a:ext cx="64446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Architecture Overview</a:t>
            </a:r>
            <a:endParaRPr lang="en-US" sz="4000" dirty="0"/>
          </a:p>
        </p:txBody>
      </p:sp>
      <p:sp>
        <p:nvSpPr>
          <p:cNvPr id="20" name="Right Arrow 19"/>
          <p:cNvSpPr/>
          <p:nvPr/>
        </p:nvSpPr>
        <p:spPr>
          <a:xfrm>
            <a:off x="8232078" y="5509628"/>
            <a:ext cx="1746774" cy="41864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076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- Android Phone </a:t>
            </a:r>
          </a:p>
          <a:p>
            <a:pPr lvl="1"/>
            <a:r>
              <a:rPr lang="en-US" sz="3200" dirty="0" smtClean="0"/>
              <a:t>- Gyroscope</a:t>
            </a:r>
          </a:p>
          <a:p>
            <a:pPr lvl="1"/>
            <a:r>
              <a:rPr lang="en-US" sz="3200" dirty="0" smtClean="0"/>
              <a:t>- Accelerometer</a:t>
            </a:r>
          </a:p>
          <a:p>
            <a:r>
              <a:rPr lang="en-US" sz="3600" dirty="0" smtClean="0"/>
              <a:t>- Bluetooth</a:t>
            </a:r>
          </a:p>
          <a:p>
            <a:r>
              <a:rPr lang="en-US" sz="3600" dirty="0" smtClean="0"/>
              <a:t>- </a:t>
            </a:r>
            <a:r>
              <a:rPr lang="en-US" sz="3600" dirty="0" err="1" smtClean="0"/>
              <a:t>Wifi</a:t>
            </a:r>
            <a:endParaRPr lang="en-US" sz="3600" dirty="0" smtClean="0"/>
          </a:p>
          <a:p>
            <a:r>
              <a:rPr lang="en-US" sz="3600" dirty="0" smtClean="0"/>
              <a:t>- </a:t>
            </a:r>
            <a:r>
              <a:rPr lang="en-US" sz="3600" dirty="0" err="1" smtClean="0"/>
              <a:t>NodeJS</a:t>
            </a:r>
            <a:endParaRPr lang="en-US" sz="3600" dirty="0" smtClean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5197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1579</TotalTime>
  <Words>179</Words>
  <Application>Microsoft Macintosh PowerPoint</Application>
  <PresentationFormat>Custom</PresentationFormat>
  <Paragraphs>72</Paragraphs>
  <Slides>11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Ion</vt:lpstr>
      <vt:lpstr>HAWKS (Hovering Aerocraft With Kinetic-Motion Sensing)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Technology Overview</vt:lpstr>
      <vt:lpstr>Questions?</vt:lpstr>
      <vt:lpstr>Photo Gallery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Automata for Image Collection (MAIC)</dc:title>
  <dc:creator>Amy Lin</dc:creator>
  <cp:lastModifiedBy>Zhuo Li</cp:lastModifiedBy>
  <cp:revision>44</cp:revision>
  <dcterms:created xsi:type="dcterms:W3CDTF">2013-11-18T05:32:03Z</dcterms:created>
  <dcterms:modified xsi:type="dcterms:W3CDTF">2013-12-06T15:47:18Z</dcterms:modified>
</cp:coreProperties>
</file>

<file path=docProps/thumbnail.jpeg>
</file>